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6" r:id="rId2"/>
    <p:sldId id="277" r:id="rId3"/>
    <p:sldId id="278" r:id="rId4"/>
    <p:sldId id="279" r:id="rId5"/>
    <p:sldId id="280" r:id="rId6"/>
    <p:sldId id="281" r:id="rId7"/>
    <p:sldId id="283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A6B8-5358-46BF-B098-CE420A9628FE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0913B-9584-4783-B0A3-4C4EC61C8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0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6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1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85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3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5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5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4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2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3868-7324-45F5-8E02-4A9D8466672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819C8-E6F5-4F04-A7F7-88159EBDF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7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wm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wmf"/><Relationship Id="rId12" Type="http://schemas.openxmlformats.org/officeDocument/2006/relationships/image" Target="../media/image14.wm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11" Type="http://schemas.openxmlformats.org/officeDocument/2006/relationships/image" Target="../media/image13.wmf"/><Relationship Id="rId5" Type="http://schemas.openxmlformats.org/officeDocument/2006/relationships/image" Target="../media/image7.wmf"/><Relationship Id="rId10" Type="http://schemas.openxmlformats.org/officeDocument/2006/relationships/image" Target="../media/image12.wmf"/><Relationship Id="rId4" Type="http://schemas.openxmlformats.org/officeDocument/2006/relationships/image" Target="../media/image6.png"/><Relationship Id="rId9" Type="http://schemas.openxmlformats.org/officeDocument/2006/relationships/image" Target="../media/image11.wmf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11" Type="http://schemas.openxmlformats.org/officeDocument/2006/relationships/image" Target="../media/image2.png"/><Relationship Id="rId5" Type="http://schemas.openxmlformats.org/officeDocument/2006/relationships/image" Target="../media/image1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63040" y="76200"/>
            <a:ext cx="3657600" cy="1295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200" dirty="0" smtClean="0"/>
              <a:t>Increasing the Gain of the Basic Cell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828800"/>
            <a:ext cx="4038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1900" b="1">
                <a:solidFill>
                  <a:srgbClr val="FF0000"/>
                </a:solidFill>
              </a:rPr>
              <a:t>Q:</a:t>
            </a:r>
            <a:r>
              <a:rPr lang="en-US" altLang="en-US" sz="1900"/>
              <a:t> How can we </a:t>
            </a:r>
            <a:r>
              <a:rPr lang="en-US" altLang="en-US" sz="1900">
                <a:solidFill>
                  <a:srgbClr val="FF0000"/>
                </a:solidFill>
              </a:rPr>
              <a:t>increase the voltage gain</a:t>
            </a:r>
            <a:r>
              <a:rPr lang="en-US" altLang="en-US" sz="1900"/>
              <a:t> obtained from basic gain cell?</a:t>
            </a:r>
          </a:p>
          <a:p>
            <a:pPr lvl="1" eaLnBrk="1" hangingPunct="1"/>
            <a:r>
              <a:rPr lang="en-US" altLang="en-US" sz="1900" b="1">
                <a:solidFill>
                  <a:srgbClr val="008000"/>
                </a:solidFill>
              </a:rPr>
              <a:t>A: </a:t>
            </a:r>
            <a:r>
              <a:rPr lang="en-US" altLang="en-US" sz="1900"/>
              <a:t>Find a way to raise the level of </a:t>
            </a:r>
            <a:r>
              <a:rPr lang="en-US" altLang="en-US" sz="1900">
                <a:solidFill>
                  <a:srgbClr val="FF0000"/>
                </a:solidFill>
              </a:rPr>
              <a:t>output resistance of the gain cell. </a:t>
            </a:r>
            <a:r>
              <a:rPr lang="en-US" altLang="en-US" sz="1900"/>
              <a:t>The gain is proportional to the resistance at the output</a:t>
            </a:r>
          </a:p>
          <a:p>
            <a:pPr lvl="1" eaLnBrk="1" hangingPunct="1"/>
            <a:r>
              <a:rPr lang="en-US" altLang="en-US" sz="1900" b="1">
                <a:solidFill>
                  <a:srgbClr val="008000"/>
                </a:solidFill>
              </a:rPr>
              <a:t>A:</a:t>
            </a:r>
            <a:r>
              <a:rPr lang="en-US" altLang="en-US" sz="1900"/>
              <a:t> Seek a circuit that passes the </a:t>
            </a:r>
            <a:r>
              <a:rPr lang="en-US" altLang="en-US" sz="1900">
                <a:solidFill>
                  <a:srgbClr val="FF0000"/>
                </a:solidFill>
              </a:rPr>
              <a:t>current</a:t>
            </a:r>
            <a:r>
              <a:rPr lang="en-US" altLang="en-US" sz="1900" i="1">
                <a:solidFill>
                  <a:srgbClr val="FF0000"/>
                </a:solidFill>
              </a:rPr>
              <a:t> g</a:t>
            </a:r>
            <a:r>
              <a:rPr lang="en-US" altLang="en-US" sz="1900" i="1" baseline="-25000">
                <a:solidFill>
                  <a:srgbClr val="FF0000"/>
                </a:solidFill>
              </a:rPr>
              <a:t>m</a:t>
            </a:r>
            <a:r>
              <a:rPr lang="en-US" altLang="en-US" sz="1900" i="1">
                <a:solidFill>
                  <a:srgbClr val="FF0000"/>
                </a:solidFill>
              </a:rPr>
              <a:t>v</a:t>
            </a:r>
            <a:r>
              <a:rPr lang="en-US" altLang="en-US" sz="1900" i="1" baseline="-25000">
                <a:solidFill>
                  <a:srgbClr val="FF0000"/>
                </a:solidFill>
              </a:rPr>
              <a:t>i</a:t>
            </a:r>
            <a:r>
              <a:rPr lang="en-US" altLang="en-US" sz="1900"/>
              <a:t> provided by the amplifying transistor right through, but increases the resistance from </a:t>
            </a:r>
            <a:r>
              <a:rPr lang="en-US" altLang="en-US" sz="1900" i="1"/>
              <a:t>r</a:t>
            </a:r>
            <a:r>
              <a:rPr lang="en-US" altLang="en-US" sz="1900" i="1" baseline="-25000"/>
              <a:t>o</a:t>
            </a:r>
            <a:r>
              <a:rPr lang="en-US" altLang="en-US" sz="1900"/>
              <a:t> to a much larger value.</a:t>
            </a:r>
          </a:p>
          <a:p>
            <a:pPr lvl="1" eaLnBrk="1" hangingPunct="1"/>
            <a:r>
              <a:rPr lang="en-US" altLang="en-US" sz="1900"/>
              <a:t>The only candidate is CG or CB amplifier</a:t>
            </a:r>
          </a:p>
        </p:txBody>
      </p:sp>
      <p:pic>
        <p:nvPicPr>
          <p:cNvPr id="26628" name="Picture 5" descr="se07F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76200"/>
            <a:ext cx="491966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5943600" y="5181601"/>
            <a:ext cx="4419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b="1" i="1">
                <a:solidFill>
                  <a:srgbClr val="000099"/>
                </a:solidFill>
              </a:rPr>
              <a:t>Figure:</a:t>
            </a:r>
            <a:r>
              <a:rPr lang="en-US" altLang="en-US" sz="1800" i="1">
                <a:solidFill>
                  <a:srgbClr val="000099"/>
                </a:solidFill>
              </a:rPr>
              <a:t> To increase the voltage gain realized in the basic gain cell shown in </a:t>
            </a:r>
            <a:r>
              <a:rPr lang="en-US" altLang="en-US" sz="1800" b="1" i="1">
                <a:solidFill>
                  <a:srgbClr val="000099"/>
                </a:solidFill>
              </a:rPr>
              <a:t>(a)</a:t>
            </a:r>
            <a:r>
              <a:rPr lang="en-US" altLang="en-US" sz="1800" i="1">
                <a:solidFill>
                  <a:srgbClr val="000099"/>
                </a:solidFill>
              </a:rPr>
              <a:t>, a functional block, shown as a black box in </a:t>
            </a:r>
            <a:r>
              <a:rPr lang="en-US" altLang="en-US" sz="1800" b="1" i="1">
                <a:solidFill>
                  <a:srgbClr val="000099"/>
                </a:solidFill>
              </a:rPr>
              <a:t>(b)</a:t>
            </a:r>
            <a:r>
              <a:rPr lang="en-US" altLang="en-US" sz="1800" i="1">
                <a:solidFill>
                  <a:srgbClr val="000099"/>
                </a:solidFill>
              </a:rPr>
              <a:t>, is connected between d</a:t>
            </a:r>
            <a:r>
              <a:rPr lang="en-US" altLang="en-US" sz="1800" i="1" baseline="-25000">
                <a:solidFill>
                  <a:srgbClr val="000099"/>
                </a:solidFill>
              </a:rPr>
              <a:t>1</a:t>
            </a:r>
            <a:r>
              <a:rPr lang="en-US" altLang="en-US" sz="1800" i="1">
                <a:solidFill>
                  <a:srgbClr val="000099"/>
                </a:solidFill>
              </a:rPr>
              <a:t> and the load.</a:t>
            </a:r>
          </a:p>
        </p:txBody>
      </p:sp>
      <p:sp>
        <p:nvSpPr>
          <p:cNvPr id="26630" name="AutoShape 8"/>
          <p:cNvSpPr>
            <a:spLocks noChangeArrowheads="1"/>
          </p:cNvSpPr>
          <p:nvPr/>
        </p:nvSpPr>
        <p:spPr bwMode="auto">
          <a:xfrm flipV="1">
            <a:off x="6324600" y="1752600"/>
            <a:ext cx="762000" cy="3048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05522"/>
      </p:ext>
    </p:extLst>
  </p:cSld>
  <p:clrMapOvr>
    <a:masterClrMapping/>
  </p:clrMapOvr>
  <p:transition advTm="1542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58" x="1044575" y="5018088"/>
          <p14:tracePt t="2911" x="1044575" y="5000625"/>
          <p14:tracePt t="2927" x="1044575" y="4991100"/>
          <p14:tracePt t="2935" x="1044575" y="4983163"/>
          <p14:tracePt t="2943" x="1044575" y="4973638"/>
          <p14:tracePt t="2951" x="1044575" y="4956175"/>
          <p14:tracePt t="2966" x="1044575" y="4946650"/>
          <p14:tracePt t="2983" x="1044575" y="4929188"/>
          <p14:tracePt t="2999" x="1054100" y="4911725"/>
          <p14:tracePt t="3016" x="1062038" y="4902200"/>
          <p14:tracePt t="3033" x="1062038" y="4894263"/>
          <p14:tracePt t="3066" x="1062038" y="4867275"/>
          <p14:tracePt t="3082" x="1062038" y="4822825"/>
          <p14:tracePt t="3099" x="1062038" y="4813300"/>
          <p14:tracePt t="3351" x="1133475" y="4741863"/>
          <p14:tracePt t="3359" x="1187450" y="4616450"/>
          <p14:tracePt t="3367" x="1258888" y="4483100"/>
          <p14:tracePt t="3383" x="1384300" y="4062413"/>
          <p14:tracePt t="3400" x="1731963" y="3027363"/>
          <p14:tracePt t="3416" x="2133600" y="2276475"/>
          <p14:tracePt t="3432" x="2428875" y="1768475"/>
          <p14:tracePt t="3449" x="2581275" y="1419225"/>
          <p14:tracePt t="3466" x="2714625" y="1133475"/>
          <p14:tracePt t="3482" x="2776538" y="955675"/>
          <p14:tracePt t="3516" x="2776538" y="946150"/>
          <p14:tracePt t="3711" x="2795588" y="919163"/>
          <p14:tracePt t="3719" x="2830513" y="884238"/>
          <p14:tracePt t="3727" x="2830513" y="830263"/>
          <p14:tracePt t="3735" x="2847975" y="785813"/>
          <p14:tracePt t="3749" x="2919413" y="741363"/>
          <p14:tracePt t="3766" x="3125788" y="669925"/>
          <p14:tracePt t="3783" x="3303588" y="660400"/>
          <p14:tracePt t="3800" x="3394075" y="704850"/>
          <p14:tracePt t="3816" x="3402013" y="714375"/>
          <p14:tracePt t="3832" x="3411538" y="758825"/>
          <p14:tracePt t="3849" x="3419475" y="803275"/>
          <p14:tracePt t="3866" x="3419475" y="866775"/>
          <p14:tracePt t="3883" x="3394075" y="928688"/>
          <p14:tracePt t="3899" x="3357563" y="965200"/>
          <p14:tracePt t="3916" x="3276600" y="1000125"/>
          <p14:tracePt t="3932" x="3251200" y="1000125"/>
          <p14:tracePt t="3949" x="3224213" y="1000125"/>
          <p14:tracePt t="3966" x="3214688" y="1000125"/>
          <p14:tracePt t="3983" x="3170238" y="1000125"/>
          <p14:tracePt t="4000" x="3116263" y="1000125"/>
          <p14:tracePt t="4016" x="3054350" y="1027113"/>
          <p14:tracePt t="4032" x="2946400" y="1036638"/>
          <p14:tracePt t="4049" x="2786063" y="1071563"/>
          <p14:tracePt t="4066" x="2616200" y="1089025"/>
          <p14:tracePt t="4082" x="2562225" y="1098550"/>
          <p14:tracePt t="4099" x="2554288" y="1098550"/>
          <p14:tracePt t="4132" x="2544763" y="1116013"/>
          <p14:tracePt t="4149" x="2544763" y="1133475"/>
          <p14:tracePt t="4166" x="2527300" y="1160463"/>
          <p14:tracePt t="4183" x="2500313" y="1196975"/>
          <p14:tracePt t="4200" x="2446338" y="1196975"/>
          <p14:tracePt t="4216" x="2401888" y="1196975"/>
          <p14:tracePt t="4232" x="2384425" y="1196975"/>
          <p14:tracePt t="4279" x="2374900" y="1196975"/>
          <p14:tracePt t="4287" x="2347913" y="1196975"/>
          <p14:tracePt t="4299" x="2312988" y="1196975"/>
          <p14:tracePt t="4316" x="2205038" y="1187450"/>
          <p14:tracePt t="4333" x="2108200" y="1160463"/>
          <p14:tracePt t="4350" x="2044700" y="1133475"/>
          <p14:tracePt t="4367" x="2027238" y="1125538"/>
          <p14:tracePt t="4399" x="2017713" y="1125538"/>
          <p14:tracePt t="4407" x="2009775" y="1125538"/>
          <p14:tracePt t="4423" x="1990725" y="1125538"/>
          <p14:tracePt t="4439" x="1973263" y="1125538"/>
          <p14:tracePt t="4449" x="1965325" y="1125538"/>
          <p14:tracePt t="4466" x="1919288" y="1125538"/>
          <p14:tracePt t="4483" x="1812925" y="1125538"/>
          <p14:tracePt t="4499" x="1616075" y="1125538"/>
          <p14:tracePt t="4516" x="1473200" y="1125538"/>
          <p14:tracePt t="4532" x="1384300" y="1125538"/>
          <p14:tracePt t="4549" x="1347788" y="1116013"/>
          <p14:tracePt t="4566" x="1339850" y="1108075"/>
          <p14:tracePt t="4591" x="1330325" y="1108075"/>
          <p14:tracePt t="4600" x="1322388" y="1108075"/>
          <p14:tracePt t="4616" x="1285875" y="1108075"/>
          <p14:tracePt t="4632" x="1250950" y="1081088"/>
          <p14:tracePt t="4649" x="1143000" y="1044575"/>
          <p14:tracePt t="4666" x="1116013" y="1027113"/>
          <p14:tracePt t="4943" x="1116013" y="1009650"/>
          <p14:tracePt t="4983" x="1108075" y="1000125"/>
          <p14:tracePt t="4991" x="1098550" y="1000125"/>
          <p14:tracePt t="5143" x="1089025" y="990600"/>
          <p14:tracePt t="14439" x="1116013" y="990600"/>
          <p14:tracePt t="14448" x="1152525" y="990600"/>
          <p14:tracePt t="14455" x="1204913" y="990600"/>
          <p14:tracePt t="14465" x="1295400" y="990600"/>
          <p14:tracePt t="14482" x="1724025" y="990600"/>
          <p14:tracePt t="14499" x="3071813" y="990600"/>
          <p14:tracePt t="14515" x="4857750" y="990600"/>
          <p14:tracePt t="14532" x="5581650" y="973138"/>
          <p14:tracePt t="14549" x="5751513" y="911225"/>
          <p14:tracePt t="14565" x="5776913" y="919163"/>
          <p14:tracePt t="14799" x="5786438" y="919163"/>
          <p14:tracePt t="14807" x="5786438" y="893763"/>
          <p14:tracePt t="14816" x="5786438" y="839788"/>
          <p14:tracePt t="14832" x="5795963" y="803275"/>
          <p14:tracePt t="14849" x="5813425" y="803275"/>
          <p14:tracePt t="14865" x="5848350" y="803275"/>
          <p14:tracePt t="14882" x="5884863" y="803275"/>
          <p14:tracePt t="14899" x="5929313" y="822325"/>
          <p14:tracePt t="14916" x="5965825" y="857250"/>
          <p14:tracePt t="14949" x="5973763" y="857250"/>
          <p14:tracePt t="14965" x="5983288" y="857250"/>
          <p14:tracePt t="14982" x="5991225" y="857250"/>
          <p14:tracePt t="15007" x="6018213" y="857250"/>
          <p14:tracePt t="15039" x="6037263" y="857250"/>
          <p14:tracePt t="15048" x="6062663" y="857250"/>
          <p14:tracePt t="15055" x="6081713" y="857250"/>
          <p14:tracePt t="15066" x="6134100" y="857250"/>
          <p14:tracePt t="15082" x="6215063" y="857250"/>
          <p14:tracePt t="15099" x="6276975" y="857250"/>
          <p14:tracePt t="15115" x="6348413" y="857250"/>
          <p14:tracePt t="15132" x="6446838" y="857250"/>
          <p14:tracePt t="15149" x="6518275" y="857250"/>
          <p14:tracePt t="15165" x="6554788" y="857250"/>
          <p14:tracePt t="15199" x="6581775" y="847725"/>
          <p14:tracePt t="15248" x="6599238" y="839788"/>
          <p14:tracePt t="15343" x="6599238" y="812800"/>
          <p14:tracePt t="15351" x="6589713" y="803275"/>
          <p14:tracePt t="15359" x="6572250" y="795338"/>
          <p14:tracePt t="15367" x="6537325" y="795338"/>
          <p14:tracePt t="15383" x="6438900" y="776288"/>
          <p14:tracePt t="15399" x="6340475" y="768350"/>
          <p14:tracePt t="15416" x="6313488" y="768350"/>
          <p14:tracePt t="15432" x="6276975" y="768350"/>
          <p14:tracePt t="15448" x="6269038" y="768350"/>
          <p14:tracePt t="15465" x="6242050" y="768350"/>
          <p14:tracePt t="15482" x="6224588" y="768350"/>
          <p14:tracePt t="15499" x="6205538" y="768350"/>
          <p14:tracePt t="15515" x="6161088" y="768350"/>
          <p14:tracePt t="15532" x="6081713" y="768350"/>
          <p14:tracePt t="15549" x="6010275" y="795338"/>
          <p14:tracePt t="15565" x="5973763" y="803275"/>
          <p14:tracePt t="15583" x="5938838" y="822325"/>
          <p14:tracePt t="15599" x="5911850" y="822325"/>
          <p14:tracePt t="15616" x="5894388" y="830263"/>
          <p14:tracePt t="15632" x="5867400" y="839788"/>
          <p14:tracePt t="15648" x="5848350" y="857250"/>
          <p14:tracePt t="15665" x="5822950" y="874713"/>
          <p14:tracePt t="15683" x="5795963" y="893763"/>
          <p14:tracePt t="15699" x="5768975" y="928688"/>
          <p14:tracePt t="15715" x="5759450" y="938213"/>
          <p14:tracePt t="15732" x="5741988" y="955675"/>
          <p14:tracePt t="15749" x="5715000" y="982663"/>
          <p14:tracePt t="15765" x="5715000" y="1009650"/>
          <p14:tracePt t="15783" x="5705475" y="1071563"/>
          <p14:tracePt t="15799" x="5705475" y="1081088"/>
          <p14:tracePt t="15816" x="5705475" y="1108075"/>
          <p14:tracePt t="15832" x="5705475" y="1125538"/>
          <p14:tracePt t="15848" x="5705475" y="1143000"/>
          <p14:tracePt t="15865" x="5705475" y="1169988"/>
          <p14:tracePt t="15882" x="5705475" y="1187450"/>
          <p14:tracePt t="15899" x="5705475" y="1196975"/>
          <p14:tracePt t="15915" x="5715000" y="1214438"/>
          <p14:tracePt t="15932" x="5724525" y="1241425"/>
          <p14:tracePt t="15949" x="5732463" y="1250950"/>
          <p14:tracePt t="15965" x="5768975" y="1285875"/>
          <p14:tracePt t="15982" x="5776913" y="1295400"/>
          <p14:tracePt t="15999" x="5786438" y="1303338"/>
          <p14:tracePt t="16016" x="5803900" y="1312863"/>
          <p14:tracePt t="16032" x="5813425" y="1312863"/>
          <p14:tracePt t="16049" x="5822950" y="1312863"/>
          <p14:tracePt t="16065" x="5840413" y="1330325"/>
          <p14:tracePt t="16082" x="5857875" y="1339850"/>
          <p14:tracePt t="16098" x="5884863" y="1339850"/>
          <p14:tracePt t="16116" x="5929313" y="1339850"/>
          <p14:tracePt t="16132" x="5973763" y="1339850"/>
          <p14:tracePt t="16149" x="6018213" y="1339850"/>
          <p14:tracePt t="16165" x="6072188" y="1339850"/>
          <p14:tracePt t="16183" x="6153150" y="1357313"/>
          <p14:tracePt t="16199" x="6224588" y="1366838"/>
          <p14:tracePt t="16216" x="6259513" y="1393825"/>
          <p14:tracePt t="16232" x="6276975" y="1393825"/>
          <p14:tracePt t="16249" x="6340475" y="1393825"/>
          <p14:tracePt t="16265" x="6384925" y="1401763"/>
          <p14:tracePt t="16282" x="6446838" y="1401763"/>
          <p14:tracePt t="16299" x="6491288" y="1401763"/>
          <p14:tracePt t="16315" x="6518275" y="1419225"/>
          <p14:tracePt t="16332" x="6527800" y="1419225"/>
          <p14:tracePt t="16349" x="6545263" y="1419225"/>
          <p14:tracePt t="16382" x="6554788" y="1419225"/>
          <p14:tracePt t="16399" x="6581775" y="1419225"/>
          <p14:tracePt t="16416" x="6608763" y="1393825"/>
          <p14:tracePt t="16432" x="6634163" y="1374775"/>
          <p14:tracePt t="16449" x="6688138" y="1322388"/>
          <p14:tracePt t="16465" x="6742113" y="1285875"/>
          <p14:tracePt t="16482" x="6759575" y="1268413"/>
          <p14:tracePt t="16499" x="6796088" y="1258888"/>
          <p14:tracePt t="16515" x="6796088" y="1250950"/>
          <p14:tracePt t="16532" x="6804025" y="1231900"/>
          <p14:tracePt t="16549" x="6813550" y="1223963"/>
          <p14:tracePt t="16565" x="6840538" y="1196975"/>
          <p14:tracePt t="16583" x="6848475" y="1169988"/>
          <p14:tracePt t="16599" x="6858000" y="1133475"/>
          <p14:tracePt t="16615" x="6867525" y="1125538"/>
          <p14:tracePt t="16632" x="6884988" y="1108075"/>
          <p14:tracePt t="16648" x="6902450" y="1089025"/>
          <p14:tracePt t="16665" x="6919913" y="1071563"/>
          <p14:tracePt t="16698" x="6929438" y="1036638"/>
          <p14:tracePt t="16715" x="6929438" y="1027113"/>
          <p14:tracePt t="16732" x="6929438" y="1017588"/>
          <p14:tracePt t="16748" x="6929438" y="1000125"/>
          <p14:tracePt t="16765" x="6929438" y="973138"/>
          <p14:tracePt t="16782" x="6929438" y="965200"/>
          <p14:tracePt t="16798" x="6929438" y="946150"/>
          <p14:tracePt t="16816" x="6929438" y="901700"/>
          <p14:tracePt t="16832" x="6929438" y="874713"/>
          <p14:tracePt t="16848" x="6919913" y="857250"/>
          <p14:tracePt t="16865" x="6911975" y="847725"/>
          <p14:tracePt t="16882" x="6884988" y="839788"/>
          <p14:tracePt t="16898" x="6875463" y="822325"/>
          <p14:tracePt t="16915" x="6858000" y="812800"/>
          <p14:tracePt t="16932" x="6848475" y="803275"/>
          <p14:tracePt t="16948" x="6831013" y="795338"/>
          <p14:tracePt t="16965" x="6813550" y="785813"/>
          <p14:tracePt t="16982" x="6786563" y="768350"/>
          <p14:tracePt t="16999" x="6751638" y="741363"/>
          <p14:tracePt t="17016" x="6742113" y="741363"/>
          <p14:tracePt t="17032" x="6715125" y="731838"/>
          <p14:tracePt t="17048" x="6680200" y="731838"/>
          <p14:tracePt t="17065" x="6653213" y="714375"/>
          <p14:tracePt t="17082" x="6589713" y="714375"/>
          <p14:tracePt t="17098" x="6473825" y="687388"/>
          <p14:tracePt t="17115" x="6411913" y="687388"/>
          <p14:tracePt t="17132" x="6286500" y="669925"/>
          <p14:tracePt t="17148" x="6108700" y="642938"/>
          <p14:tracePt t="17165" x="5956300" y="608013"/>
          <p14:tracePt t="17183" x="5840413" y="598488"/>
          <p14:tracePt t="17199" x="5786438" y="598488"/>
          <p14:tracePt t="17216" x="5776913" y="598488"/>
          <p14:tracePt t="17255" x="5759450" y="598488"/>
          <p14:tracePt t="17265" x="5741988" y="608013"/>
          <p14:tracePt t="17282" x="5732463" y="615950"/>
          <p14:tracePt t="17298" x="5724525" y="652463"/>
          <p14:tracePt t="17315" x="5724525" y="714375"/>
          <p14:tracePt t="17332" x="5715000" y="758825"/>
          <p14:tracePt t="17348" x="5697538" y="795338"/>
          <p14:tracePt t="17365" x="5697538" y="839788"/>
          <p14:tracePt t="17367" x="5697538" y="847725"/>
          <p14:tracePt t="17383" x="5697538" y="866775"/>
          <p14:tracePt t="17399" x="5697538" y="901700"/>
          <p14:tracePt t="17416" x="5697538" y="946150"/>
          <p14:tracePt t="17432" x="5697538" y="1000125"/>
          <p14:tracePt t="17448" x="5732463" y="1044575"/>
          <p14:tracePt t="17465" x="5759450" y="1125538"/>
          <p14:tracePt t="17482" x="5813425" y="1187450"/>
          <p14:tracePt t="17498" x="5867400" y="1276350"/>
          <p14:tracePt t="17515" x="5902325" y="1322388"/>
          <p14:tracePt t="17532" x="5965825" y="1374775"/>
          <p14:tracePt t="17548" x="6062663" y="1411288"/>
          <p14:tracePt t="17565" x="6143625" y="1455738"/>
          <p14:tracePt t="17583" x="6215063" y="1465263"/>
          <p14:tracePt t="17599" x="6419850" y="1490663"/>
          <p14:tracePt t="17616" x="6554788" y="1527175"/>
          <p14:tracePt t="17632" x="6643688" y="1527175"/>
          <p14:tracePt t="17648" x="6705600" y="1527175"/>
          <p14:tracePt t="17665" x="6732588" y="1527175"/>
          <p14:tracePt t="17682" x="6742113" y="1527175"/>
          <p14:tracePt t="17698" x="6759575" y="1527175"/>
          <p14:tracePt t="17732" x="6804025" y="1509713"/>
          <p14:tracePt t="17748" x="6813550" y="1500188"/>
          <p14:tracePt t="17765" x="6858000" y="1465263"/>
          <p14:tracePt t="17782" x="6875463" y="1446213"/>
          <p14:tracePt t="17798" x="6919913" y="1411288"/>
          <p14:tracePt t="17815" x="6956425" y="1401763"/>
          <p14:tracePt t="17832" x="6965950" y="1393825"/>
          <p14:tracePt t="17848" x="6991350" y="1366838"/>
          <p14:tracePt t="17865" x="7018338" y="1347788"/>
          <p14:tracePt t="17882" x="7027863" y="1295400"/>
          <p14:tracePt t="17898" x="7037388" y="1250950"/>
          <p14:tracePt t="17915" x="7037388" y="1187450"/>
          <p14:tracePt t="17932" x="7037388" y="1116013"/>
          <p14:tracePt t="17949" x="7037388" y="1036638"/>
          <p14:tracePt t="17965" x="7037388" y="965200"/>
          <p14:tracePt t="17983" x="7037388" y="893763"/>
          <p14:tracePt t="17999" x="7037388" y="884238"/>
          <p14:tracePt t="18016" x="7037388" y="857250"/>
          <p14:tracePt t="18032" x="7037388" y="839788"/>
          <p14:tracePt t="18049" x="7037388" y="812800"/>
          <p14:tracePt t="18082" x="7027863" y="803275"/>
          <p14:tracePt t="18099" x="7000875" y="785813"/>
          <p14:tracePt t="18115" x="6973888" y="758825"/>
          <p14:tracePt t="18132" x="6929438" y="758825"/>
          <p14:tracePt t="18149" x="6867525" y="750888"/>
          <p14:tracePt t="18165" x="6823075" y="750888"/>
          <p14:tracePt t="18182" x="6742113" y="741363"/>
          <p14:tracePt t="18199" x="6670675" y="741363"/>
          <p14:tracePt t="18215" x="6626225" y="741363"/>
          <p14:tracePt t="18232" x="6589713" y="741363"/>
          <p14:tracePt t="18248" x="6545263" y="741363"/>
          <p14:tracePt t="18265" x="6438900" y="741363"/>
          <p14:tracePt t="18282" x="6348413" y="741363"/>
          <p14:tracePt t="18298" x="6286500" y="741363"/>
          <p14:tracePt t="18315" x="6251575" y="768350"/>
          <p14:tracePt t="18332" x="6242050" y="768350"/>
          <p14:tracePt t="18349" x="6232525" y="768350"/>
          <p14:tracePt t="18365" x="6188075" y="768350"/>
          <p14:tracePt t="18367" x="6180138" y="768350"/>
          <p14:tracePt t="18382" x="6170613" y="768350"/>
          <p14:tracePt t="18399" x="6116638" y="768350"/>
          <p14:tracePt t="18416" x="6072188" y="768350"/>
          <p14:tracePt t="18449" x="6018213" y="785813"/>
          <p14:tracePt t="18465" x="6000750" y="822325"/>
          <p14:tracePt t="18482" x="5983288" y="847725"/>
          <p14:tracePt t="18498" x="5983288" y="884238"/>
          <p14:tracePt t="18515" x="5965825" y="928688"/>
          <p14:tracePt t="18532" x="5965825" y="982663"/>
          <p14:tracePt t="18549" x="5965825" y="1017588"/>
          <p14:tracePt t="18565" x="5965825" y="1081088"/>
          <p14:tracePt t="18582" x="5965825" y="1125538"/>
          <p14:tracePt t="18598" x="5965825" y="1187450"/>
          <p14:tracePt t="18616" x="5973763" y="1214438"/>
          <p14:tracePt t="18632" x="5973763" y="1250950"/>
          <p14:tracePt t="18648" x="5991225" y="1312863"/>
          <p14:tracePt t="18666" x="6045200" y="1401763"/>
          <p14:tracePt t="18683" x="6062663" y="1455738"/>
          <p14:tracePt t="18699" x="6099175" y="1500188"/>
          <p14:tracePt t="18715" x="6126163" y="1509713"/>
          <p14:tracePt t="18732" x="6143625" y="1536700"/>
          <p14:tracePt t="18748" x="6153150" y="1544638"/>
          <p14:tracePt t="18765" x="6188075" y="1544638"/>
          <p14:tracePt t="18783" x="6232525" y="1544638"/>
          <p14:tracePt t="18799" x="6259513" y="1544638"/>
          <p14:tracePt t="18816" x="6313488" y="1544638"/>
          <p14:tracePt t="18832" x="6384925" y="1544638"/>
          <p14:tracePt t="18849" x="6473825" y="1544638"/>
          <p14:tracePt t="18865" x="6562725" y="1544638"/>
          <p14:tracePt t="18882" x="6670675" y="1544638"/>
          <p14:tracePt t="18899" x="6751638" y="1544638"/>
          <p14:tracePt t="18915" x="6796088" y="1527175"/>
          <p14:tracePt t="18932" x="6823075" y="1517650"/>
          <p14:tracePt t="18948" x="6848475" y="1509713"/>
          <p14:tracePt t="18965" x="6884988" y="1482725"/>
          <p14:tracePt t="18982" x="6929438" y="1455738"/>
          <p14:tracePt t="18999" x="6946900" y="1438275"/>
          <p14:tracePt t="19016" x="6991350" y="1366838"/>
          <p14:tracePt t="19032" x="7018338" y="1330325"/>
          <p14:tracePt t="19049" x="7037388" y="1303338"/>
          <p14:tracePt t="19065" x="7045325" y="1295400"/>
          <p14:tracePt t="19082" x="7062788" y="1268413"/>
          <p14:tracePt t="19098" x="7062788" y="1231900"/>
          <p14:tracePt t="19115" x="7072313" y="1187450"/>
          <p14:tracePt t="19132" x="7072313" y="1160463"/>
          <p14:tracePt t="19148" x="7072313" y="1125538"/>
          <p14:tracePt t="19165" x="7072313" y="1089025"/>
          <p14:tracePt t="19182" x="7072313" y="1081088"/>
          <p14:tracePt t="19198" x="7072313" y="1071563"/>
          <p14:tracePt t="19239" x="7072313" y="1054100"/>
          <p14:tracePt t="19847" x="7027863" y="1036638"/>
          <p14:tracePt t="19855" x="6991350" y="1036638"/>
          <p14:tracePt t="19865" x="6938963" y="1044575"/>
          <p14:tracePt t="20103" x="6938963" y="1054100"/>
          <p14:tracePt t="20111" x="6938963" y="1062038"/>
          <p14:tracePt t="20119" x="6946900" y="1062038"/>
          <p14:tracePt t="20132" x="6956425" y="1062038"/>
          <p14:tracePt t="20148" x="6983413" y="1036638"/>
          <p14:tracePt t="20165" x="7027863" y="1044575"/>
          <p14:tracePt t="20182" x="7180263" y="1089025"/>
          <p14:tracePt t="20198" x="7527925" y="1241425"/>
          <p14:tracePt t="20215" x="8277225" y="1490663"/>
          <p14:tracePt t="20232" x="8670925" y="1571625"/>
          <p14:tracePt t="20249" x="9028113" y="1625600"/>
          <p14:tracePt t="20265" x="9367838" y="1652588"/>
          <p14:tracePt t="20281" x="9609138" y="1652588"/>
          <p14:tracePt t="20298" x="9688513" y="1652588"/>
          <p14:tracePt t="20335" x="9698038" y="1643063"/>
          <p14:tracePt t="20348" x="9698038" y="1625600"/>
          <p14:tracePt t="20365" x="9688513" y="1625600"/>
          <p14:tracePt t="20382" x="9680575" y="1625600"/>
          <p14:tracePt t="20471" x="9661525" y="1625600"/>
          <p14:tracePt t="20487" x="9634538" y="1625600"/>
          <p14:tracePt t="20495" x="9617075" y="1625600"/>
          <p14:tracePt t="20503" x="9572625" y="1625600"/>
          <p14:tracePt t="20515" x="9537700" y="1625600"/>
          <p14:tracePt t="20532" x="9429750" y="1625600"/>
          <p14:tracePt t="20548" x="9277350" y="1625600"/>
          <p14:tracePt t="20565" x="9090025" y="1625600"/>
          <p14:tracePt t="20582" x="8939213" y="1625600"/>
          <p14:tracePt t="20599" x="8840788" y="1625600"/>
          <p14:tracePt t="20671" x="8823325" y="1625600"/>
          <p14:tracePt t="20687" x="8813800" y="1625600"/>
          <p14:tracePt t="20703" x="8804275" y="1625600"/>
          <p14:tracePt t="20711" x="8796338" y="1625600"/>
          <p14:tracePt t="21343" x="8796338" y="1633538"/>
          <p14:tracePt t="21679" x="8804275" y="1643063"/>
          <p14:tracePt t="21687" x="8813800" y="1643063"/>
          <p14:tracePt t="21703" x="8831263" y="1643063"/>
          <p14:tracePt t="21715" x="8840788" y="1643063"/>
          <p14:tracePt t="21732" x="8848725" y="1643063"/>
          <p14:tracePt t="21751" x="8867775" y="1643063"/>
          <p14:tracePt t="21775" x="8875713" y="1643063"/>
          <p14:tracePt t="21798" x="8894763" y="1643063"/>
          <p14:tracePt t="21823" x="8902700" y="1643063"/>
          <p14:tracePt t="21847" x="8920163" y="1643063"/>
          <p14:tracePt t="21863" x="8929688" y="1643063"/>
          <p14:tracePt t="21871" x="8939213" y="1643063"/>
          <p14:tracePt t="21903" x="8956675" y="1643063"/>
          <p14:tracePt t="21911" x="8974138" y="1643063"/>
          <p14:tracePt t="21927" x="8983663" y="1643063"/>
          <p14:tracePt t="21935" x="8991600" y="1643063"/>
          <p14:tracePt t="21948" x="9001125" y="1643063"/>
          <p14:tracePt t="21965" x="9028113" y="1633538"/>
          <p14:tracePt t="21982" x="9099550" y="1625600"/>
          <p14:tracePt t="21998" x="9117013" y="1625600"/>
          <p14:tracePt t="22015" x="9180513" y="1608138"/>
          <p14:tracePt t="22032" x="9215438" y="1608138"/>
          <p14:tracePt t="22048" x="9224963" y="1598613"/>
          <p14:tracePt t="22103" x="9232900" y="1598613"/>
          <p14:tracePt t="22119" x="9251950" y="1598613"/>
          <p14:tracePt t="22127" x="9269413" y="1598613"/>
          <p14:tracePt t="22135" x="9277350" y="1598613"/>
          <p14:tracePt t="22148" x="9286875" y="1598613"/>
          <p14:tracePt t="22165" x="9331325" y="1598613"/>
          <p14:tracePt t="22182" x="9375775" y="1598613"/>
          <p14:tracePt t="22199" x="9394825" y="1598613"/>
          <p14:tracePt t="22287" x="9420225" y="1598613"/>
          <p14:tracePt t="22295" x="9429750" y="1598613"/>
          <p14:tracePt t="22311" x="9474200" y="1598613"/>
          <p14:tracePt t="22319" x="9501188" y="1598613"/>
          <p14:tracePt t="22332" x="9537700" y="1625600"/>
          <p14:tracePt t="22350" x="9644063" y="1625600"/>
          <p14:tracePt t="22351" x="9725025" y="1643063"/>
          <p14:tracePt t="22365" x="9840913" y="1643063"/>
          <p14:tracePt t="22382" x="10037763" y="1679575"/>
          <p14:tracePt t="22399" x="10367963" y="1731963"/>
          <p14:tracePt t="22415" x="10429875" y="1741488"/>
          <p14:tracePt t="22431" x="10439400" y="1741488"/>
          <p14:tracePt t="22448" x="10447338" y="1741488"/>
          <p14:tracePt t="22511" x="10474325" y="1741488"/>
          <p14:tracePt t="22551" x="10483850" y="1741488"/>
          <p14:tracePt t="22607" x="10483850" y="1731963"/>
          <p14:tracePt t="22623" x="10483850" y="1724025"/>
          <p14:tracePt t="22639" x="10483850" y="1714500"/>
          <p14:tracePt t="22648" x="10483850" y="1687513"/>
          <p14:tracePt t="22663" x="10474325" y="1670050"/>
          <p14:tracePt t="22671" x="10466388" y="1652588"/>
          <p14:tracePt t="22682" x="10420350" y="1643063"/>
          <p14:tracePt t="22698" x="10358438" y="1616075"/>
          <p14:tracePt t="22715" x="10313988" y="1616075"/>
          <p14:tracePt t="22732" x="10269538" y="1616075"/>
          <p14:tracePt t="22748" x="10242550" y="1616075"/>
          <p14:tracePt t="22765" x="10171113" y="1616075"/>
          <p14:tracePt t="22782" x="10117138" y="1616075"/>
          <p14:tracePt t="22799" x="10037763" y="1616075"/>
          <p14:tracePt t="22816" x="9956800" y="1616075"/>
          <p14:tracePt t="22832" x="9831388" y="1616075"/>
          <p14:tracePt t="22848" x="9725025" y="1608138"/>
          <p14:tracePt t="22865" x="9599613" y="1608138"/>
          <p14:tracePt t="22882" x="9474200" y="1608138"/>
          <p14:tracePt t="22898" x="9348788" y="1608138"/>
          <p14:tracePt t="22915" x="9251950" y="1608138"/>
          <p14:tracePt t="22932" x="9197975" y="1608138"/>
          <p14:tracePt t="22948" x="9144000" y="1608138"/>
          <p14:tracePt t="22965" x="9134475" y="1608138"/>
          <p14:tracePt t="22981" x="9099550" y="1608138"/>
          <p14:tracePt t="22999" x="9037638" y="1608138"/>
          <p14:tracePt t="23016" x="8966200" y="1633538"/>
          <p14:tracePt t="23032" x="8920163" y="1633538"/>
          <p14:tracePt t="23048" x="8858250" y="1652588"/>
          <p14:tracePt t="23065" x="8823325" y="1652588"/>
          <p14:tracePt t="23327" x="8831263" y="1652588"/>
          <p14:tracePt t="23335" x="8840788" y="1652588"/>
          <p14:tracePt t="23343" x="8894763" y="1652588"/>
          <p14:tracePt t="23351" x="8912225" y="1652588"/>
          <p14:tracePt t="23365" x="8966200" y="1652588"/>
          <p14:tracePt t="23382" x="9090025" y="1652588"/>
          <p14:tracePt t="23398" x="9242425" y="1652588"/>
          <p14:tracePt t="23416" x="9439275" y="1652588"/>
          <p14:tracePt t="23432" x="9528175" y="1652588"/>
          <p14:tracePt t="23448" x="9599613" y="1652588"/>
          <p14:tracePt t="23465" x="9661525" y="1652588"/>
          <p14:tracePt t="23482" x="9725025" y="1652588"/>
          <p14:tracePt t="23498" x="9786938" y="1652588"/>
          <p14:tracePt t="23515" x="9848850" y="1652588"/>
          <p14:tracePt t="23531" x="9912350" y="1670050"/>
          <p14:tracePt t="23548" x="9956800" y="1670050"/>
          <p14:tracePt t="23565" x="9991725" y="1670050"/>
          <p14:tracePt t="23582" x="10001250" y="1670050"/>
          <p14:tracePt t="23631" x="10010775" y="1670050"/>
          <p14:tracePt t="24487" x="10018713" y="1670050"/>
          <p14:tracePt t="24495" x="10018713" y="1633538"/>
          <p14:tracePt t="24503" x="10018713" y="1598613"/>
          <p14:tracePt t="24515" x="10001250" y="1571625"/>
          <p14:tracePt t="24531" x="9983788" y="1509713"/>
          <p14:tracePt t="24548" x="9983788" y="1438275"/>
          <p14:tracePt t="24565" x="9966325" y="1393825"/>
          <p14:tracePt t="24582" x="9966325" y="1357313"/>
          <p14:tracePt t="24599" x="9966325" y="1322388"/>
          <p14:tracePt t="24616" x="9947275" y="1303338"/>
          <p14:tracePt t="24648" x="9947275" y="1268413"/>
          <p14:tracePt t="24665" x="9947275" y="1258888"/>
          <p14:tracePt t="24681" x="9939338" y="1214438"/>
          <p14:tracePt t="24698" x="9939338" y="1196975"/>
          <p14:tracePt t="24715" x="9920288" y="1143000"/>
          <p14:tracePt t="24731" x="9912350" y="1098550"/>
          <p14:tracePt t="24765" x="9867900" y="1044575"/>
          <p14:tracePt t="24781" x="9858375" y="1027113"/>
          <p14:tracePt t="24799" x="9831388" y="946150"/>
          <p14:tracePt t="24815" x="9823450" y="938213"/>
          <p14:tracePt t="24832" x="9813925" y="847725"/>
          <p14:tracePt t="24848" x="9813925" y="803275"/>
          <p14:tracePt t="24865" x="9804400" y="785813"/>
          <p14:tracePt t="24882" x="9786938" y="741363"/>
          <p14:tracePt t="24898" x="9786938" y="731838"/>
          <p14:tracePt t="24915" x="9786938" y="704850"/>
          <p14:tracePt t="24932" x="9786938" y="687388"/>
          <p14:tracePt t="24948" x="9786938" y="679450"/>
          <p14:tracePt t="24965" x="9786938" y="660400"/>
          <p14:tracePt t="24999" x="9786938" y="633413"/>
          <p14:tracePt t="25031" x="9786938" y="625475"/>
          <p14:tracePt t="25048" x="9786938" y="608013"/>
          <p14:tracePt t="25065" x="9786938" y="598488"/>
          <p14:tracePt t="25081" x="9786938" y="588963"/>
          <p14:tracePt t="25271" x="9786938" y="598488"/>
          <p14:tracePt t="25279" x="9786938" y="608013"/>
          <p14:tracePt t="25287" x="9786938" y="642938"/>
          <p14:tracePt t="25298" x="9786938" y="660400"/>
          <p14:tracePt t="25315" x="9786938" y="714375"/>
          <p14:tracePt t="25331" x="9786938" y="768350"/>
          <p14:tracePt t="25348" x="9796463" y="812800"/>
          <p14:tracePt t="25365" x="9796463" y="857250"/>
          <p14:tracePt t="25366" x="9823450" y="901700"/>
          <p14:tracePt t="25399" x="9823450" y="919163"/>
          <p14:tracePt t="25407" x="9823450" y="928688"/>
          <p14:tracePt t="25416" x="9823450" y="938213"/>
          <p14:tracePt t="25432" x="9823450" y="973138"/>
          <p14:tracePt t="25448" x="9831388" y="990600"/>
          <p14:tracePt t="25465" x="9831388" y="1054100"/>
          <p14:tracePt t="25481" x="9840913" y="1098550"/>
          <p14:tracePt t="25498" x="9848850" y="1143000"/>
          <p14:tracePt t="25515" x="9848850" y="1169988"/>
          <p14:tracePt t="25531" x="9875838" y="1223963"/>
          <p14:tracePt t="25548" x="9875838" y="1250950"/>
          <p14:tracePt t="25565" x="9885363" y="1268413"/>
          <p14:tracePt t="25581" x="9885363" y="1276350"/>
          <p14:tracePt t="25598" x="9885363" y="1303338"/>
          <p14:tracePt t="25647" x="9885363" y="1312863"/>
          <p14:tracePt t="25663" x="9885363" y="1322388"/>
          <p14:tracePt t="25679" x="9885363" y="1330325"/>
          <p14:tracePt t="27111" x="9894888" y="1339850"/>
          <p14:tracePt t="27127" x="9867900" y="1339850"/>
          <p14:tracePt t="27135" x="9777413" y="1374775"/>
          <p14:tracePt t="27148" x="9634538" y="1393825"/>
          <p14:tracePt t="27165" x="9090025" y="1393825"/>
          <p14:tracePt t="27181" x="8215313" y="1393825"/>
          <p14:tracePt t="27198" x="7661275" y="1330325"/>
          <p14:tracePt t="27215" x="7466013" y="1241425"/>
          <p14:tracePt t="27232" x="7385050" y="1169988"/>
          <p14:tracePt t="27248" x="7348538" y="1143000"/>
          <p14:tracePt t="27375" x="7348538" y="1133475"/>
          <p14:tracePt t="27383" x="7348538" y="1098550"/>
          <p14:tracePt t="27407" x="7331075" y="1089025"/>
          <p14:tracePt t="27447" x="7323138" y="1081088"/>
          <p14:tracePt t="27463" x="7304088" y="1062038"/>
          <p14:tracePt t="27479" x="7277100" y="1036638"/>
          <p14:tracePt t="27486" x="7232650" y="1017588"/>
          <p14:tracePt t="27498" x="7215188" y="990600"/>
          <p14:tracePt t="27515" x="7143750" y="946150"/>
          <p14:tracePt t="27531" x="7081838" y="901700"/>
          <p14:tracePt t="27548" x="7045325" y="893763"/>
          <p14:tracePt t="27565" x="7027863" y="884238"/>
          <p14:tracePt t="27581" x="7018338" y="874713"/>
          <p14:tracePt t="27598" x="7010400" y="874713"/>
          <p14:tracePt t="27632" x="6983413" y="847725"/>
          <p14:tracePt t="27665" x="6973888" y="839788"/>
          <p14:tracePt t="27681" x="6965950" y="830263"/>
          <p14:tracePt t="27698" x="6919913" y="785813"/>
          <p14:tracePt t="27715" x="6875463" y="776288"/>
          <p14:tracePt t="27732" x="6831013" y="758825"/>
          <p14:tracePt t="27748" x="6804025" y="731838"/>
          <p14:tracePt t="27781" x="6796088" y="723900"/>
          <p14:tracePt t="27798" x="6796088" y="696913"/>
          <p14:tracePt t="27823" x="6796088" y="687388"/>
          <p14:tracePt t="27855" x="6796088" y="679450"/>
          <p14:tracePt t="27871" x="6796088" y="669925"/>
          <p14:tracePt t="27895" x="6796088" y="642938"/>
          <p14:tracePt t="27911" x="6796088" y="633413"/>
          <p14:tracePt t="27967" x="6804025" y="625475"/>
          <p14:tracePt t="28095" x="6804025" y="615950"/>
          <p14:tracePt t="28127" x="6786563" y="615950"/>
          <p14:tracePt t="28151" x="6777038" y="615950"/>
          <p14:tracePt t="28167" x="6769100" y="615950"/>
          <p14:tracePt t="28183" x="6769100" y="625475"/>
          <p14:tracePt t="28191" x="6769100" y="633413"/>
          <p14:tracePt t="28199" x="6769100" y="642938"/>
          <p14:tracePt t="28216" x="6769100" y="669925"/>
          <p14:tracePt t="28232" x="6769100" y="687388"/>
          <p14:tracePt t="28248" x="6769100" y="696913"/>
          <p14:tracePt t="28265" x="6769100" y="723900"/>
          <p14:tracePt t="28298" x="6769100" y="741363"/>
          <p14:tracePt t="28343" x="6769100" y="750888"/>
          <p14:tracePt t="28351" x="6777038" y="758825"/>
          <p14:tracePt t="29039" x="6777038" y="768350"/>
          <p14:tracePt t="29047" x="6777038" y="785813"/>
          <p14:tracePt t="29327" x="6786563" y="795338"/>
          <p14:tracePt t="29335" x="6796088" y="803275"/>
          <p14:tracePt t="29343" x="6823075" y="812800"/>
          <p14:tracePt t="29351" x="6840538" y="822325"/>
          <p14:tracePt t="29365" x="6848475" y="839788"/>
          <p14:tracePt t="29381" x="6875463" y="857250"/>
          <p14:tracePt t="29398" x="6894513" y="866775"/>
          <p14:tracePt t="29415" x="6919913" y="884238"/>
          <p14:tracePt t="29448" x="6929438" y="901700"/>
          <p14:tracePt t="29465" x="6938963" y="911225"/>
          <p14:tracePt t="29481" x="6946900" y="919163"/>
          <p14:tracePt t="29498" x="6956425" y="946150"/>
          <p14:tracePt t="29514" x="6956425" y="965200"/>
          <p14:tracePt t="29531" x="6965950" y="990600"/>
          <p14:tracePt t="29548" x="6983413" y="1009650"/>
          <p14:tracePt t="29581" x="6983413" y="1017588"/>
          <p14:tracePt t="29598" x="6983413" y="1036638"/>
          <p14:tracePt t="29615" x="6973888" y="1044575"/>
          <p14:tracePt t="29632" x="6946900" y="1071563"/>
          <p14:tracePt t="29648" x="6902450" y="1098550"/>
          <p14:tracePt t="29665" x="6884988" y="1108075"/>
          <p14:tracePt t="29681" x="6867525" y="1108075"/>
          <p14:tracePt t="29699" x="6858000" y="1125538"/>
          <p14:tracePt t="30183" x="6875463" y="1125538"/>
          <p14:tracePt t="30199" x="6884988" y="1125538"/>
          <p14:tracePt t="30207" x="6894513" y="1125538"/>
          <p14:tracePt t="30223" x="6929438" y="1125538"/>
          <p14:tracePt t="30239" x="6938963" y="1125538"/>
          <p14:tracePt t="30248" x="6973888" y="1125538"/>
          <p14:tracePt t="30264" x="7027863" y="1125538"/>
          <p14:tracePt t="30281" x="7134225" y="1125538"/>
          <p14:tracePt t="30298" x="7331075" y="1125538"/>
          <p14:tracePt t="30315" x="7500938" y="1125538"/>
          <p14:tracePt t="30332" x="7697788" y="1125538"/>
          <p14:tracePt t="30348" x="7912100" y="1125538"/>
          <p14:tracePt t="30365" x="8108950" y="1125538"/>
          <p14:tracePt t="30366" x="8224838" y="1125538"/>
          <p14:tracePt t="30381" x="8348663" y="1125538"/>
          <p14:tracePt t="30399" x="8680450" y="1125538"/>
          <p14:tracePt t="30415" x="9090025" y="1125538"/>
          <p14:tracePt t="30432" x="9304338" y="1125538"/>
          <p14:tracePt t="30448" x="9429750" y="1125538"/>
          <p14:tracePt t="30465" x="9491663" y="1125538"/>
          <p14:tracePt t="30481" x="9501188" y="1125538"/>
          <p14:tracePt t="30519" x="9510713" y="1125538"/>
          <p14:tracePt t="30535" x="9518650" y="1116013"/>
          <p14:tracePt t="30551" x="9537700" y="1108075"/>
          <p14:tracePt t="30591" x="9545638" y="1108075"/>
          <p14:tracePt t="30623" x="9563100" y="1108075"/>
          <p14:tracePt t="30632" x="9617075" y="1108075"/>
          <p14:tracePt t="30639" x="9644063" y="1108075"/>
          <p14:tracePt t="30648" x="9680575" y="1108075"/>
          <p14:tracePt t="30664" x="9752013" y="1108075"/>
          <p14:tracePt t="30681" x="9786938" y="1108075"/>
          <p14:tracePt t="30698" x="9796463" y="1108075"/>
          <p14:tracePt t="30735" x="9804400" y="1108075"/>
          <p14:tracePt t="30775" x="9813925" y="1108075"/>
          <p14:tracePt t="31663" x="9840913" y="1108075"/>
          <p14:tracePt t="33055" x="9813925" y="1108075"/>
          <p14:tracePt t="33064" x="9804400" y="1125538"/>
          <p14:tracePt t="33071" x="9796463" y="1133475"/>
          <p14:tracePt t="33081" x="9759950" y="1152525"/>
          <p14:tracePt t="33098" x="9725025" y="1160463"/>
          <p14:tracePt t="33114" x="9680575" y="1179513"/>
          <p14:tracePt t="33131" x="9634538" y="1187450"/>
          <p14:tracePt t="33148" x="9626600" y="1187450"/>
          <p14:tracePt t="33165" x="9590088" y="1214438"/>
          <p14:tracePt t="33181" x="9518650" y="1214438"/>
          <p14:tracePt t="33198" x="9474200" y="1223963"/>
          <p14:tracePt t="33215" x="9286875" y="1231900"/>
          <p14:tracePt t="33232" x="9072563" y="1231900"/>
          <p14:tracePt t="33248" x="8894763" y="1250950"/>
          <p14:tracePt t="33264" x="8786813" y="1250950"/>
          <p14:tracePt t="33281" x="8715375" y="1250950"/>
          <p14:tracePt t="33298" x="8697913" y="1250950"/>
          <p14:tracePt t="33314" x="8670925" y="1250950"/>
          <p14:tracePt t="33348" x="8661400" y="1250950"/>
          <p14:tracePt t="33364" x="8643938" y="1250950"/>
          <p14:tracePt t="33366" x="8616950" y="1250950"/>
          <p14:tracePt t="33381" x="8609013" y="1250950"/>
          <p14:tracePt t="33398" x="8589963" y="1250950"/>
          <p14:tracePt t="33415" x="8545513" y="1250950"/>
          <p14:tracePt t="33432" x="8412163" y="1223963"/>
          <p14:tracePt t="33448" x="8348663" y="1204913"/>
          <p14:tracePt t="33481" x="8331200" y="1196975"/>
          <p14:tracePt t="33559" x="8323263" y="1196975"/>
          <p14:tracePt t="33575" x="8304213" y="1187450"/>
          <p14:tracePt t="33663" x="8296275" y="1179513"/>
          <p14:tracePt t="34031" x="8296275" y="1160463"/>
          <p14:tracePt t="34047" x="8313738" y="1152525"/>
          <p14:tracePt t="34159" x="8331200" y="1143000"/>
          <p14:tracePt t="34207" x="8340725" y="1143000"/>
          <p14:tracePt t="36175" x="8348663" y="1143000"/>
          <p14:tracePt t="36183" x="8358188" y="1143000"/>
          <p14:tracePt t="36199" x="8375650" y="1143000"/>
          <p14:tracePt t="36591" x="8394700" y="1143000"/>
          <p14:tracePt t="36599" x="8402638" y="1143000"/>
          <p14:tracePt t="36607" x="8412163" y="1143000"/>
          <p14:tracePt t="36623" x="8420100" y="1143000"/>
          <p14:tracePt t="36632" x="8447088" y="1143000"/>
          <p14:tracePt t="36648" x="8518525" y="1160463"/>
          <p14:tracePt t="36664" x="8697913" y="1196975"/>
          <p14:tracePt t="36681" x="8875713" y="1241425"/>
          <p14:tracePt t="36697" x="9215438" y="1276350"/>
          <p14:tracePt t="36714" x="9528175" y="1303338"/>
          <p14:tracePt t="36731" x="9752013" y="1339850"/>
          <p14:tracePt t="36748" x="9813925" y="1339850"/>
          <p14:tracePt t="36764" x="9823450" y="1339850"/>
          <p14:tracePt t="37007" x="9831388" y="1339850"/>
          <p14:tracePt t="37031" x="9831388" y="1322388"/>
          <p14:tracePt t="37039" x="9831388" y="1295400"/>
          <p14:tracePt t="37048" x="9831388" y="1276350"/>
          <p14:tracePt t="37064" x="9831388" y="1231900"/>
          <p14:tracePt t="37081" x="9831388" y="1187450"/>
          <p14:tracePt t="37097" x="9831388" y="1169988"/>
          <p14:tracePt t="37114" x="9831388" y="1160463"/>
          <p14:tracePt t="37319" x="9831388" y="1143000"/>
          <p14:tracePt t="37655" x="9858375" y="1125538"/>
          <p14:tracePt t="37664" x="9867900" y="1125538"/>
          <p14:tracePt t="37679" x="9875838" y="1125538"/>
          <p14:tracePt t="37695" x="9894888" y="1125538"/>
          <p14:tracePt t="37703" x="9920288" y="1133475"/>
          <p14:tracePt t="37714" x="9939338" y="1133475"/>
          <p14:tracePt t="37735" x="9947275" y="1133475"/>
          <p14:tracePt t="37748" x="9966325" y="1133475"/>
          <p14:tracePt t="39679" x="9974263" y="1143000"/>
          <p14:tracePt t="39879" x="9974263" y="1152525"/>
          <p14:tracePt t="39911" x="9974263" y="1160463"/>
          <p14:tracePt t="40111" x="9966325" y="1169988"/>
          <p14:tracePt t="42543" x="9966325" y="1196975"/>
          <p14:tracePt t="42551" x="9966325" y="1214438"/>
          <p14:tracePt t="42559" x="9966325" y="1223963"/>
          <p14:tracePt t="42575" x="9966325" y="1231900"/>
          <p14:tracePt t="42591" x="9966325" y="1250950"/>
          <p14:tracePt t="42607" x="9966325" y="1268413"/>
          <p14:tracePt t="42631" x="9966325" y="1276350"/>
          <p14:tracePt t="42687" x="9966325" y="1285875"/>
          <p14:tracePt t="45855" x="9956800" y="1295400"/>
          <p14:tracePt t="45863" x="9929813" y="1295400"/>
          <p14:tracePt t="45871" x="9894888" y="1312863"/>
          <p14:tracePt t="45881" x="9867900" y="1312863"/>
          <p14:tracePt t="45897" x="9823450" y="1312863"/>
          <p14:tracePt t="45914" x="9796463" y="1312863"/>
          <p14:tracePt t="45931" x="9759950" y="1330325"/>
          <p14:tracePt t="45947" x="9715500" y="1330325"/>
          <p14:tracePt t="45964" x="9698038" y="1330325"/>
          <p14:tracePt t="45981" x="9661525" y="1339850"/>
          <p14:tracePt t="45997" x="9572625" y="1339850"/>
          <p14:tracePt t="46015" x="9429750" y="1339850"/>
          <p14:tracePt t="46031" x="9251950" y="1339850"/>
          <p14:tracePt t="46048" x="9126538" y="1339850"/>
          <p14:tracePt t="46064" x="8912225" y="1339850"/>
          <p14:tracePt t="46080" x="8848725" y="1339850"/>
          <p14:tracePt t="46097" x="8786813" y="1339850"/>
          <p14:tracePt t="46114" x="8751888" y="1339850"/>
          <p14:tracePt t="46130" x="8724900" y="1330325"/>
          <p14:tracePt t="46147" x="8715375" y="1322388"/>
          <p14:tracePt t="46181" x="8697913" y="1312863"/>
          <p14:tracePt t="46197" x="8661400" y="1285875"/>
          <p14:tracePt t="46215" x="8626475" y="1276350"/>
          <p14:tracePt t="46231" x="8537575" y="1231900"/>
          <p14:tracePt t="46247" x="8510588" y="1223963"/>
          <p14:tracePt t="46281" x="8501063" y="1223963"/>
          <p14:tracePt t="46319" x="8483600" y="1214438"/>
          <p14:tracePt t="46335" x="8466138" y="1204913"/>
          <p14:tracePt t="46383" x="8456613" y="1204913"/>
          <p14:tracePt t="46391" x="8447088" y="1187450"/>
          <p14:tracePt t="46399" x="8447088" y="1179513"/>
          <p14:tracePt t="46414" x="8439150" y="1169988"/>
          <p14:tracePt t="46430" x="8429625" y="1160463"/>
          <p14:tracePt t="51463" x="8439150" y="1160463"/>
          <p14:tracePt t="51471" x="8466138" y="1160463"/>
          <p14:tracePt t="51487" x="8483600" y="1179513"/>
          <p14:tracePt t="51497" x="8528050" y="1187450"/>
          <p14:tracePt t="51514" x="8545513" y="1187450"/>
          <p14:tracePt t="51530" x="8572500" y="1204913"/>
          <p14:tracePt t="51547" x="8634413" y="1204913"/>
          <p14:tracePt t="51564" x="8786813" y="1250950"/>
          <p14:tracePt t="51581" x="8966200" y="1295400"/>
          <p14:tracePt t="51597" x="9126538" y="1347788"/>
          <p14:tracePt t="51614" x="9259888" y="1393825"/>
          <p14:tracePt t="51631" x="9313863" y="1393825"/>
          <p14:tracePt t="51647" x="9323388" y="1393825"/>
          <p14:tracePt t="51687" x="9331325" y="1393825"/>
          <p14:tracePt t="51695" x="9358313" y="1393825"/>
          <p14:tracePt t="51703" x="9375775" y="1393825"/>
          <p14:tracePt t="51714" x="9385300" y="1393825"/>
          <p14:tracePt t="51730" x="9420225" y="1393825"/>
          <p14:tracePt t="51747" x="9439275" y="1393825"/>
          <p14:tracePt t="51763" x="9466263" y="1393825"/>
          <p14:tracePt t="51823" x="9501188" y="1384300"/>
          <p14:tracePt t="51839" x="9545638" y="1374775"/>
          <p14:tracePt t="51847" x="9599613" y="1357313"/>
          <p14:tracePt t="51855" x="9626600" y="1330325"/>
          <p14:tracePt t="51864" x="9661525" y="1322388"/>
          <p14:tracePt t="51880" x="9742488" y="1303338"/>
          <p14:tracePt t="51897" x="9759950" y="1303338"/>
          <p14:tracePt t="51913" x="9804400" y="1303338"/>
          <p14:tracePt t="51930" x="9813925" y="1303338"/>
          <p14:tracePt t="51947" x="9823450" y="1295400"/>
          <p14:tracePt t="51964" x="9831388" y="1295400"/>
          <p14:tracePt t="51997" x="9840913" y="1295400"/>
          <p14:tracePt t="52014" x="9867900" y="1276350"/>
          <p14:tracePt t="52031" x="9875838" y="1268413"/>
          <p14:tracePt t="52047" x="9912350" y="1250950"/>
          <p14:tracePt t="52080" x="9920288" y="1241425"/>
          <p14:tracePt t="52487" x="9920288" y="1231900"/>
          <p14:tracePt t="52503" x="9920288" y="1223963"/>
          <p14:tracePt t="52511" x="9920288" y="1214438"/>
          <p14:tracePt t="52527" x="9920288" y="1204913"/>
          <p14:tracePt t="52543" x="9920288" y="1179513"/>
          <p14:tracePt t="52559" x="9920288" y="1169988"/>
          <p14:tracePt t="53279" x="9920288" y="1179513"/>
          <p14:tracePt t="58295" x="9920288" y="1204913"/>
          <p14:tracePt t="58303" x="9920288" y="1214438"/>
          <p14:tracePt t="58319" x="9920288" y="1223963"/>
          <p14:tracePt t="60935" x="9920288" y="1231900"/>
          <p14:tracePt t="60951" x="9920288" y="1258888"/>
          <p14:tracePt t="61231" x="9920288" y="1268413"/>
          <p14:tracePt t="61239" x="9920288" y="1276350"/>
          <p14:tracePt t="61248" x="9920288" y="1285875"/>
          <p14:tracePt t="61263" x="9920288" y="1312863"/>
          <p14:tracePt t="61280" x="9920288" y="1322388"/>
          <p14:tracePt t="61335" x="9920288" y="1330325"/>
          <p14:tracePt t="61359" x="9920288" y="1339850"/>
          <p14:tracePt t="61367" x="9920288" y="1357313"/>
          <p14:tracePt t="61375" x="9920288" y="1366838"/>
          <p14:tracePt t="61383" x="9920288" y="1393825"/>
          <p14:tracePt t="61399" x="9902825" y="1401763"/>
          <p14:tracePt t="61413" x="9902825" y="1411288"/>
          <p14:tracePt t="61430" x="9894888" y="1438275"/>
          <p14:tracePt t="61447" x="9894888" y="1446213"/>
          <p14:tracePt t="61464" x="9885363" y="1482725"/>
          <p14:tracePt t="61480" x="9875838" y="1544638"/>
          <p14:tracePt t="61497" x="9823450" y="1608138"/>
          <p14:tracePt t="61513" x="9769475" y="1714500"/>
          <p14:tracePt t="61530" x="9715500" y="1768475"/>
          <p14:tracePt t="61547" x="9680575" y="1822450"/>
          <p14:tracePt t="61563" x="9609138" y="1884363"/>
          <p14:tracePt t="61580" x="9609138" y="1901825"/>
          <p14:tracePt t="61597" x="9609138" y="1919288"/>
          <p14:tracePt t="61879" x="9590088" y="1919288"/>
          <p14:tracePt t="61887" x="9582150" y="1919288"/>
          <p14:tracePt t="61896" x="9572625" y="1919288"/>
          <p14:tracePt t="61913" x="9528175" y="1938338"/>
          <p14:tracePt t="61930" x="9491663" y="1946275"/>
          <p14:tracePt t="61947" x="9456738" y="1965325"/>
          <p14:tracePt t="61964" x="9447213" y="1973263"/>
          <p14:tracePt t="61980" x="9439275" y="1973263"/>
          <p14:tracePt t="61997" x="9420225" y="1982788"/>
          <p14:tracePt t="62013" x="9385300" y="1990725"/>
          <p14:tracePt t="62030" x="9323388" y="2062163"/>
          <p14:tracePt t="62047" x="9259888" y="2108200"/>
          <p14:tracePt t="62064" x="9224963" y="2125663"/>
          <p14:tracePt t="62080" x="9161463" y="2179638"/>
          <p14:tracePt t="62097" x="9099550" y="2224088"/>
          <p14:tracePt t="62113" x="9010650" y="2303463"/>
          <p14:tracePt t="62130" x="8840788" y="2446338"/>
          <p14:tracePt t="62146" x="8661400" y="2581275"/>
          <p14:tracePt t="62163" x="8474075" y="2724150"/>
          <p14:tracePt t="62180" x="8277225" y="2840038"/>
          <p14:tracePt t="62196" x="8170863" y="2946400"/>
          <p14:tracePt t="62213" x="8108950" y="2990850"/>
          <p14:tracePt t="62230" x="8045450" y="3036888"/>
          <p14:tracePt t="62247" x="7956550" y="3081338"/>
          <p14:tracePt t="62264" x="7912100" y="3089275"/>
          <p14:tracePt t="62280" x="7875588" y="3098800"/>
          <p14:tracePt t="62296" x="7858125" y="3098800"/>
          <p14:tracePt t="62313" x="7848600" y="3098800"/>
          <p14:tracePt t="62351" x="7831138" y="3098800"/>
          <p14:tracePt t="62367" x="7823200" y="3098800"/>
          <p14:tracePt t="62380" x="7804150" y="3098800"/>
          <p14:tracePt t="62397" x="7769225" y="3098800"/>
          <p14:tracePt t="62398" x="7751763" y="3098800"/>
          <p14:tracePt t="62413" x="7724775" y="3098800"/>
          <p14:tracePt t="62430" x="7670800" y="3098800"/>
          <p14:tracePt t="62447" x="7599363" y="3071813"/>
          <p14:tracePt t="62464" x="7537450" y="3054350"/>
          <p14:tracePt t="62481" x="7473950" y="3054350"/>
          <p14:tracePt t="62497" x="7385050" y="3027363"/>
          <p14:tracePt t="62513" x="7242175" y="3027363"/>
          <p14:tracePt t="62530" x="7089775" y="3027363"/>
          <p14:tracePt t="62546" x="7000875" y="3027363"/>
          <p14:tracePt t="62563" x="6946900" y="3027363"/>
          <p14:tracePt t="62580" x="6929438" y="3027363"/>
          <p14:tracePt t="62597" x="6911975" y="3027363"/>
          <p14:tracePt t="62630" x="6902450" y="3027363"/>
          <p14:tracePt t="62647" x="6875463" y="3027363"/>
          <p14:tracePt t="62664" x="6848475" y="3027363"/>
          <p14:tracePt t="62680" x="6804025" y="3027363"/>
          <p14:tracePt t="62697" x="6786563" y="3027363"/>
          <p14:tracePt t="62713" x="6769100" y="3027363"/>
          <p14:tracePt t="62730" x="6751638" y="3027363"/>
          <p14:tracePt t="62747" x="6732588" y="3027363"/>
          <p14:tracePt t="62763" x="6688138" y="3027363"/>
          <p14:tracePt t="62780" x="6643688" y="3027363"/>
          <p14:tracePt t="62797" x="6581775" y="3027363"/>
          <p14:tracePt t="62814" x="6562725" y="3009900"/>
          <p14:tracePt t="62847" x="6527800" y="3000375"/>
          <p14:tracePt t="62864" x="6518275" y="3000375"/>
          <p14:tracePt t="62897" x="6510338" y="3000375"/>
          <p14:tracePt t="62919" x="6500813" y="2990850"/>
          <p14:tracePt t="62943" x="6465888" y="2982913"/>
          <p14:tracePt t="62959" x="6456363" y="2973388"/>
          <p14:tracePt t="62975" x="6438900" y="2973388"/>
          <p14:tracePt t="63167" x="6429375" y="2965450"/>
          <p14:tracePt t="63359" x="6419850" y="2965450"/>
          <p14:tracePt t="63367" x="6411913" y="2965450"/>
          <p14:tracePt t="63407" x="6411913" y="2973388"/>
          <p14:tracePt t="63447" x="6411913" y="2982913"/>
          <p14:tracePt t="63463" x="6402388" y="3017838"/>
          <p14:tracePt t="63479" x="6402388" y="3027363"/>
          <p14:tracePt t="63487" x="6402388" y="3036888"/>
          <p14:tracePt t="63497" x="6402388" y="3062288"/>
          <p14:tracePt t="63513" x="6394450" y="3071813"/>
          <p14:tracePt t="63530" x="6394450" y="3089275"/>
          <p14:tracePt t="63547" x="6394450" y="3108325"/>
          <p14:tracePt t="63563" x="6394450" y="3116263"/>
          <p14:tracePt t="63580" x="6394450" y="3133725"/>
          <p14:tracePt t="63596" x="6394450" y="3160713"/>
          <p14:tracePt t="63613" x="6394450" y="3179763"/>
          <p14:tracePt t="63630" x="6394450" y="3214688"/>
          <p14:tracePt t="63647" x="6394450" y="3241675"/>
          <p14:tracePt t="63664" x="6394450" y="3268663"/>
          <p14:tracePt t="63680" x="6394450" y="3276600"/>
          <p14:tracePt t="63697" x="6394450" y="3286125"/>
          <p14:tracePt t="63713" x="6394450" y="3322638"/>
          <p14:tracePt t="63730" x="6394450" y="3330575"/>
          <p14:tracePt t="63746" x="6394450" y="3348038"/>
          <p14:tracePt t="63763" x="6394450" y="3384550"/>
          <p14:tracePt t="63780" x="6394450" y="3402013"/>
          <p14:tracePt t="63796" x="6394450" y="3419475"/>
          <p14:tracePt t="63813" x="6394450" y="3429000"/>
          <p14:tracePt t="63830" x="6394450" y="3446463"/>
          <p14:tracePt t="63847" x="6394450" y="3482975"/>
          <p14:tracePt t="63864" x="6394450" y="3509963"/>
          <p14:tracePt t="63880" x="6394450" y="3527425"/>
          <p14:tracePt t="63896" x="6394450" y="3536950"/>
          <p14:tracePt t="63913" x="6394450" y="3544888"/>
          <p14:tracePt t="63930" x="6394450" y="3581400"/>
          <p14:tracePt t="63946" x="6394450" y="3598863"/>
          <p14:tracePt t="63963" x="6394450" y="3608388"/>
          <p14:tracePt t="63980" x="6394450" y="3633788"/>
          <p14:tracePt t="63996" x="6394450" y="3643313"/>
          <p14:tracePt t="64030" x="6394450" y="3652838"/>
          <p14:tracePt t="64519" x="6394450" y="3660775"/>
          <p14:tracePt t="64527" x="6402388" y="3660775"/>
          <p14:tracePt t="64535" x="6411913" y="3660775"/>
          <p14:tracePt t="64546" x="6419850" y="3660775"/>
          <p14:tracePt t="64563" x="6456363" y="3660775"/>
          <p14:tracePt t="64580" x="6473825" y="3660775"/>
          <p14:tracePt t="64597" x="6500813" y="3660775"/>
          <p14:tracePt t="64613" x="6518275" y="3660775"/>
          <p14:tracePt t="64647" x="6545263" y="3660775"/>
          <p14:tracePt t="64664" x="6562725" y="3660775"/>
          <p14:tracePt t="64680" x="6581775" y="3660775"/>
          <p14:tracePt t="64713" x="6599238" y="3652838"/>
          <p14:tracePt t="64730" x="6608763" y="3652838"/>
          <p14:tracePt t="64746" x="6616700" y="3652838"/>
          <p14:tracePt t="64763" x="6643688" y="3652838"/>
          <p14:tracePt t="64780" x="6661150" y="3652838"/>
          <p14:tracePt t="64796" x="6670675" y="3652838"/>
          <p14:tracePt t="64813" x="6680200" y="3652838"/>
          <p14:tracePt t="64831" x="6715125" y="3652838"/>
          <p14:tracePt t="64847" x="6732588" y="3652838"/>
          <p14:tracePt t="64880" x="6759575" y="3652838"/>
          <p14:tracePt t="64897" x="6769100" y="3652838"/>
          <p14:tracePt t="64913" x="6777038" y="3652838"/>
          <p14:tracePt t="64930" x="6786563" y="3652838"/>
          <p14:tracePt t="64947" x="6813550" y="3652838"/>
          <p14:tracePt t="64963" x="6831013" y="3652838"/>
          <p14:tracePt t="64980" x="6848475" y="3652838"/>
          <p14:tracePt t="64996" x="6867525" y="3652838"/>
          <p14:tracePt t="65013" x="6875463" y="3652838"/>
          <p14:tracePt t="65030" x="6884988" y="3652838"/>
          <p14:tracePt t="65046" x="6911975" y="3652838"/>
          <p14:tracePt t="65063" x="6919913" y="3652838"/>
          <p14:tracePt t="65096" x="6938963" y="3660775"/>
          <p14:tracePt t="65503" x="6938963" y="3652838"/>
          <p14:tracePt t="65519" x="6938963" y="3633788"/>
          <p14:tracePt t="65535" x="6956425" y="3616325"/>
          <p14:tracePt t="65543" x="6956425" y="3608388"/>
          <p14:tracePt t="65551" x="6956425" y="3598863"/>
          <p14:tracePt t="65563" x="6956425" y="3581400"/>
          <p14:tracePt t="65580" x="6956425" y="3554413"/>
          <p14:tracePt t="65596" x="6956425" y="3517900"/>
          <p14:tracePt t="65613" x="6956425" y="3490913"/>
          <p14:tracePt t="65630" x="6956425" y="3465513"/>
          <p14:tracePt t="65647" x="6956425" y="3429000"/>
          <p14:tracePt t="65664" x="6956425" y="3384550"/>
          <p14:tracePt t="65680" x="6956425" y="3340100"/>
          <p14:tracePt t="65696" x="6956425" y="3303588"/>
          <p14:tracePt t="65713" x="6956425" y="3251200"/>
          <p14:tracePt t="65729" x="6956425" y="3205163"/>
          <p14:tracePt t="65747" x="6956425" y="3170238"/>
          <p14:tracePt t="65763" x="6956425" y="3160713"/>
          <p14:tracePt t="65780" x="6956425" y="3152775"/>
          <p14:tracePt t="65796" x="6956425" y="3143250"/>
          <p14:tracePt t="65813" x="6956425" y="3116263"/>
          <p14:tracePt t="65830" x="6956425" y="3108325"/>
          <p14:tracePt t="65847" x="6956425" y="3098800"/>
          <p14:tracePt t="65880" x="6956425" y="3089275"/>
          <p14:tracePt t="65896" x="6956425" y="3062288"/>
          <p14:tracePt t="65930" x="6956425" y="3054350"/>
          <p14:tracePt t="65951" x="6956425" y="3044825"/>
          <p14:tracePt t="66279" x="6956425" y="3036888"/>
          <p14:tracePt t="66287" x="6956425" y="3017838"/>
          <p14:tracePt t="66319" x="6946900" y="2990850"/>
          <p14:tracePt t="66375" x="6938963" y="2965450"/>
          <p14:tracePt t="66639" x="6929438" y="2965450"/>
          <p14:tracePt t="66647" x="6919913" y="2965450"/>
          <p14:tracePt t="66671" x="6902450" y="2965450"/>
          <p14:tracePt t="66680" x="6884988" y="2965450"/>
          <p14:tracePt t="66727" x="6875463" y="2965450"/>
          <p14:tracePt t="66735" x="6867525" y="2965450"/>
          <p14:tracePt t="66751" x="6858000" y="2965450"/>
          <p14:tracePt t="66763" x="6831013" y="2965450"/>
          <p14:tracePt t="66780" x="6813550" y="2965450"/>
          <p14:tracePt t="66813" x="6804025" y="2965450"/>
          <p14:tracePt t="66830" x="6769100" y="2982913"/>
          <p14:tracePt t="66847" x="6751638" y="2990850"/>
          <p14:tracePt t="66864" x="6705600" y="2990850"/>
          <p14:tracePt t="66880" x="6643688" y="3000375"/>
          <p14:tracePt t="66897" x="6599238" y="3000375"/>
          <p14:tracePt t="66913" x="6537325" y="3000375"/>
          <p14:tracePt t="66930" x="6483350" y="3000375"/>
          <p14:tracePt t="66946" x="6429375" y="3000375"/>
          <p14:tracePt t="66963" x="6419850" y="3000375"/>
          <p14:tracePt t="66980" x="6411913" y="3000375"/>
          <p14:tracePt t="67013" x="6402388" y="3000375"/>
          <p14:tracePt t="67031" x="6384925" y="3000375"/>
          <p14:tracePt t="67119" x="6367463" y="3000375"/>
          <p14:tracePt t="67135" x="6357938" y="3000375"/>
          <p14:tracePt t="67527" x="6348413" y="3009900"/>
          <p14:tracePt t="67535" x="6348413" y="3036888"/>
          <p14:tracePt t="67546" x="6348413" y="3054350"/>
          <p14:tracePt t="67563" x="6348413" y="3098800"/>
          <p14:tracePt t="67580" x="6348413" y="3116263"/>
          <p14:tracePt t="67596" x="6348413" y="3152775"/>
          <p14:tracePt t="67613" x="6348413" y="3160713"/>
          <p14:tracePt t="67647" x="6348413" y="3170238"/>
          <p14:tracePt t="67664" x="6357938" y="3268663"/>
          <p14:tracePt t="67680" x="6367463" y="3313113"/>
          <p14:tracePt t="67697" x="6375400" y="3340100"/>
          <p14:tracePt t="67713" x="6375400" y="3375025"/>
          <p14:tracePt t="67730" x="6375400" y="3384550"/>
          <p14:tracePt t="67763" x="6375400" y="3394075"/>
          <p14:tracePt t="67780" x="6375400" y="3419475"/>
          <p14:tracePt t="67796" x="6384925" y="3438525"/>
          <p14:tracePt t="67813" x="6384925" y="3455988"/>
          <p14:tracePt t="67830" x="6384925" y="3482975"/>
          <p14:tracePt t="67847" x="6384925" y="3500438"/>
          <p14:tracePt t="67863" x="6384925" y="3536950"/>
          <p14:tracePt t="67880" x="6384925" y="3544888"/>
          <p14:tracePt t="67896" x="6384925" y="3581400"/>
          <p14:tracePt t="67913" x="6384925" y="3598863"/>
          <p14:tracePt t="67935" x="6384925" y="3608388"/>
          <p14:tracePt t="67959" x="6384925" y="3625850"/>
          <p14:tracePt t="67991" x="6384925" y="3643313"/>
          <p14:tracePt t="68007" x="6384925" y="3652838"/>
          <p14:tracePt t="68071" x="6384925" y="3660775"/>
          <p14:tracePt t="68127" x="6384925" y="3679825"/>
          <p14:tracePt t="68319" x="6402388" y="3687763"/>
          <p14:tracePt t="68327" x="6411913" y="3687763"/>
          <p14:tracePt t="68343" x="6419850" y="3687763"/>
          <p14:tracePt t="68351" x="6429375" y="3687763"/>
          <p14:tracePt t="68363" x="6438900" y="3687763"/>
          <p14:tracePt t="68380" x="6483350" y="3687763"/>
          <p14:tracePt t="68396" x="6527800" y="3687763"/>
          <p14:tracePt t="68413" x="6572250" y="3687763"/>
          <p14:tracePt t="68415" x="6599238" y="3687763"/>
          <p14:tracePt t="68430" x="6608763" y="3687763"/>
          <p14:tracePt t="68447" x="6715125" y="3687763"/>
          <p14:tracePt t="68464" x="6759575" y="3687763"/>
          <p14:tracePt t="68479" x="6804025" y="3687763"/>
          <p14:tracePt t="68496" x="6840538" y="3687763"/>
          <p14:tracePt t="68513" x="6875463" y="3687763"/>
          <p14:tracePt t="68575" x="6894513" y="3679825"/>
          <p14:tracePt t="68671" x="6919913" y="3679825"/>
          <p14:tracePt t="68703" x="6929438" y="3679825"/>
          <p14:tracePt t="68807" x="6938963" y="3670300"/>
          <p14:tracePt t="68839" x="6938963" y="3660775"/>
          <p14:tracePt t="68855" x="6938963" y="3643313"/>
          <p14:tracePt t="68879" x="6938963" y="3633788"/>
          <p14:tracePt t="68887" x="6938963" y="3625850"/>
          <p14:tracePt t="68903" x="6938963" y="3608388"/>
          <p14:tracePt t="68919" x="6938963" y="3598863"/>
          <p14:tracePt t="68930" x="6938963" y="3589338"/>
          <p14:tracePt t="68946" x="6938963" y="3544888"/>
          <p14:tracePt t="68963" x="6938963" y="3517900"/>
          <p14:tracePt t="68980" x="6938963" y="3482975"/>
          <p14:tracePt t="68996" x="6938963" y="3438525"/>
          <p14:tracePt t="69013" x="6938963" y="3419475"/>
          <p14:tracePt t="69030" x="6938963" y="3384550"/>
          <p14:tracePt t="69046" x="6938963" y="3367088"/>
          <p14:tracePt t="69064" x="6938963" y="3322638"/>
          <p14:tracePt t="69080" x="6938963" y="3303588"/>
          <p14:tracePt t="69096" x="6938963" y="3276600"/>
          <p14:tracePt t="69113" x="6938963" y="3251200"/>
          <p14:tracePt t="69129" x="6938963" y="3205163"/>
          <p14:tracePt t="69146" x="6938963" y="3197225"/>
          <p14:tracePt t="69163" x="6938963" y="3170238"/>
          <p14:tracePt t="69179" x="6938963" y="3125788"/>
          <p14:tracePt t="69196" x="6938963" y="3098800"/>
          <p14:tracePt t="69213" x="6938963" y="3089275"/>
          <p14:tracePt t="69230" x="6938963" y="3071813"/>
          <p14:tracePt t="69280" x="6938963" y="3062288"/>
          <p14:tracePt t="69303" x="6938963" y="3054350"/>
          <p14:tracePt t="69311" x="6938963" y="3036888"/>
          <p14:tracePt t="69343" x="6929438" y="3009900"/>
          <p14:tracePt t="69487" x="6929438" y="2990850"/>
          <p14:tracePt t="69511" x="6911975" y="2982913"/>
          <p14:tracePt t="69527" x="6902450" y="2982913"/>
          <p14:tracePt t="69535" x="6884988" y="2982913"/>
          <p14:tracePt t="69547" x="6875463" y="2982913"/>
          <p14:tracePt t="69563" x="6867525" y="2982913"/>
          <p14:tracePt t="69580" x="6831013" y="2982913"/>
          <p14:tracePt t="69596" x="6823075" y="2982913"/>
          <p14:tracePt t="69613" x="6813550" y="2982913"/>
          <p14:tracePt t="69630" x="6786563" y="2982913"/>
          <p14:tracePt t="69647" x="6759575" y="2982913"/>
          <p14:tracePt t="69663" x="6724650" y="2982913"/>
          <p14:tracePt t="69679" x="6680200" y="2982913"/>
          <p14:tracePt t="69696" x="6661150" y="2982913"/>
          <p14:tracePt t="69713" x="6616700" y="2982913"/>
          <p14:tracePt t="69729" x="6545263" y="2982913"/>
          <p14:tracePt t="69747" x="6500813" y="2982913"/>
          <p14:tracePt t="69763" x="6473825" y="2982913"/>
          <p14:tracePt t="69815" x="6456363" y="2982913"/>
          <p14:tracePt t="69847" x="6446838" y="2982913"/>
          <p14:tracePt t="69863" x="6438900" y="2982913"/>
          <p14:tracePt t="69871" x="6429375" y="2982913"/>
          <p14:tracePt t="69880" x="6419850" y="2982913"/>
          <p14:tracePt t="69897" x="6402388" y="3000375"/>
          <p14:tracePt t="69913" x="6394450" y="3009900"/>
          <p14:tracePt t="69935" x="6375400" y="3017838"/>
          <p14:tracePt t="69959" x="6357938" y="3044825"/>
          <p14:tracePt t="69967" x="6330950" y="3081338"/>
          <p14:tracePt t="69983" x="6323013" y="3089275"/>
          <p14:tracePt t="69996" x="6323013" y="3098800"/>
          <p14:tracePt t="70013" x="6313488" y="3116263"/>
          <p14:tracePt t="70030" x="6313488" y="3125788"/>
          <p14:tracePt t="70047" x="6313488" y="3152775"/>
          <p14:tracePt t="70080" x="6313488" y="3179763"/>
          <p14:tracePt t="70096" x="6313488" y="3187700"/>
          <p14:tracePt t="70113" x="6313488" y="3214688"/>
          <p14:tracePt t="70129" x="6313488" y="3241675"/>
          <p14:tracePt t="70163" x="6313488" y="3268663"/>
          <p14:tracePt t="70179" x="6313488" y="3286125"/>
          <p14:tracePt t="70196" x="6313488" y="3330575"/>
          <p14:tracePt t="70213" x="6330950" y="3375025"/>
          <p14:tracePt t="70230" x="6340475" y="3394075"/>
          <p14:tracePt t="70247" x="6348413" y="3465513"/>
          <p14:tracePt t="70263" x="6357938" y="3500438"/>
          <p14:tracePt t="70280" x="6357938" y="3517900"/>
          <p14:tracePt t="70296" x="6384925" y="3544888"/>
          <p14:tracePt t="70313" x="6394450" y="3581400"/>
          <p14:tracePt t="70329" x="6394450" y="3598863"/>
          <p14:tracePt t="70415" x="6394450" y="3608388"/>
          <p14:tracePt t="70431" x="6394450" y="3625850"/>
          <p14:tracePt t="70439" x="6394450" y="3643313"/>
          <p14:tracePt t="70447" x="6394450" y="3652838"/>
          <p14:tracePt t="70471" x="6394450" y="3660775"/>
          <p14:tracePt t="70480" x="6402388" y="3670300"/>
          <p14:tracePt t="70535" x="6429375" y="3670300"/>
          <p14:tracePt t="70543" x="6438900" y="3670300"/>
          <p14:tracePt t="70551" x="6446838" y="3670300"/>
          <p14:tracePt t="70563" x="6456363" y="3670300"/>
          <p14:tracePt t="70579" x="6500813" y="3670300"/>
          <p14:tracePt t="70597" x="6537325" y="3670300"/>
          <p14:tracePt t="70613" x="6545263" y="3670300"/>
          <p14:tracePt t="70629" x="6554788" y="3670300"/>
          <p14:tracePt t="70647" x="6599238" y="3670300"/>
          <p14:tracePt t="70663" x="6643688" y="3670300"/>
          <p14:tracePt t="70680" x="6697663" y="3670300"/>
          <p14:tracePt t="70696" x="6796088" y="3670300"/>
          <p14:tracePt t="70713" x="6858000" y="3670300"/>
          <p14:tracePt t="70729" x="6902450" y="3670300"/>
          <p14:tracePt t="70746" x="6911975" y="3670300"/>
          <p14:tracePt t="70763" x="6919913" y="3670300"/>
          <p14:tracePt t="70807" x="6929438" y="3670300"/>
          <p14:tracePt t="71407" x="6956425" y="3687763"/>
          <p14:tracePt t="71415" x="6956425" y="3697288"/>
          <p14:tracePt t="71423" x="6956425" y="3705225"/>
          <p14:tracePt t="71431" x="6965950" y="3732213"/>
          <p14:tracePt t="71447" x="6983413" y="3768725"/>
          <p14:tracePt t="71463" x="7072313" y="3875088"/>
          <p14:tracePt t="71480" x="7242175" y="3990975"/>
          <p14:tracePt t="71496" x="7358063" y="4037013"/>
          <p14:tracePt t="71513" x="7402513" y="4062413"/>
          <p14:tracePt t="71783" x="7412038" y="4062413"/>
          <p14:tracePt t="71855" x="7412038" y="4054475"/>
          <p14:tracePt t="71983" x="7412038" y="4044950"/>
          <p14:tracePt t="71991" x="7402513" y="4037013"/>
          <p14:tracePt t="72015" x="7394575" y="4017963"/>
          <p14:tracePt t="72199" x="7385050" y="4017963"/>
          <p14:tracePt t="72239" x="7358063" y="4017963"/>
          <p14:tracePt t="72247" x="7348538" y="4010025"/>
          <p14:tracePt t="72279" x="7340600" y="4010025"/>
          <p14:tracePt t="72303" x="7331075" y="4000500"/>
          <p14:tracePt t="72327" x="7313613" y="4000500"/>
          <p14:tracePt t="72351" x="7296150" y="4000500"/>
          <p14:tracePt t="72359" x="7286625" y="4000500"/>
          <p14:tracePt t="72367" x="7277100" y="4000500"/>
          <p14:tracePt t="72379" x="7259638" y="4000500"/>
          <p14:tracePt t="72396" x="7197725" y="4000500"/>
          <p14:tracePt t="72413" x="7134225" y="4000500"/>
          <p14:tracePt t="72414" x="7108825" y="4000500"/>
          <p14:tracePt t="72429" x="7072313" y="4000500"/>
          <p14:tracePt t="72447" x="7018338" y="4000500"/>
          <p14:tracePt t="72479" x="7010400" y="4000500"/>
          <p14:tracePt t="72503" x="7000875" y="4000500"/>
          <p14:tracePt t="72519" x="6991350" y="4000500"/>
          <p14:tracePt t="72529" x="6965950" y="4000500"/>
          <p14:tracePt t="72546" x="6956425" y="4000500"/>
          <p14:tracePt t="72711" x="6946900" y="4000500"/>
          <p14:tracePt t="72751" x="6938963" y="3990975"/>
          <p14:tracePt t="72759" x="6938963" y="3983038"/>
          <p14:tracePt t="72767" x="6938963" y="3973513"/>
          <p14:tracePt t="72779" x="6938963" y="3946525"/>
          <p14:tracePt t="72796" x="6938963" y="3902075"/>
          <p14:tracePt t="72813" x="6938963" y="3857625"/>
          <p14:tracePt t="72829" x="6956425" y="3776663"/>
          <p14:tracePt t="72847" x="6965950" y="3625850"/>
          <p14:tracePt t="72863" x="6965950" y="3517900"/>
          <p14:tracePt t="72880" x="6965950" y="3455988"/>
          <p14:tracePt t="72896" x="6965950" y="3438525"/>
          <p14:tracePt t="72913" x="6965950" y="3419475"/>
          <p14:tracePt t="72929" x="6965950" y="3394075"/>
          <p14:tracePt t="72946" x="6965950" y="3367088"/>
          <p14:tracePt t="72963" x="6965950" y="3330575"/>
          <p14:tracePt t="72979" x="6965950" y="3295650"/>
          <p14:tracePt t="72996" x="6965950" y="3251200"/>
          <p14:tracePt t="73013" x="6965950" y="3224213"/>
          <p14:tracePt t="73029" x="6965950" y="3197225"/>
          <p14:tracePt t="73046" x="6965950" y="3179763"/>
          <p14:tracePt t="73063" x="6965950" y="3133725"/>
          <p14:tracePt t="73080" x="6965950" y="3125788"/>
          <p14:tracePt t="73159" x="6965950" y="3116263"/>
          <p14:tracePt t="73167" x="6965950" y="3098800"/>
          <p14:tracePt t="73179" x="6965950" y="3089275"/>
          <p14:tracePt t="73196" x="6965950" y="3071813"/>
          <p14:tracePt t="73213" x="6956425" y="3062288"/>
          <p14:tracePt t="73230" x="6938963" y="3036888"/>
          <p14:tracePt t="73246" x="6911975" y="3017838"/>
          <p14:tracePt t="73263" x="6804025" y="2955925"/>
          <p14:tracePt t="73280" x="6705600" y="2928938"/>
          <p14:tracePt t="73297" x="6634163" y="2928938"/>
          <p14:tracePt t="73313" x="6554788" y="2928938"/>
          <p14:tracePt t="73330" x="6491288" y="2928938"/>
          <p14:tracePt t="73346" x="6438900" y="2928938"/>
          <p14:tracePt t="73363" x="6411913" y="2928938"/>
          <p14:tracePt t="73431" x="6402388" y="2928938"/>
          <p14:tracePt t="73455" x="6394450" y="2928938"/>
          <p14:tracePt t="73463" x="6384925" y="2928938"/>
          <p14:tracePt t="73480" x="6375400" y="2938463"/>
          <p14:tracePt t="73487" x="6375400" y="2946400"/>
          <p14:tracePt t="73497" x="6367463" y="2973388"/>
          <p14:tracePt t="73513" x="6348413" y="2990850"/>
          <p14:tracePt t="73529" x="6348413" y="3017838"/>
          <p14:tracePt t="73546" x="6348413" y="3062288"/>
          <p14:tracePt t="73563" x="6348413" y="3125788"/>
          <p14:tracePt t="73579" x="6348413" y="3170238"/>
          <p14:tracePt t="73596" x="6348413" y="3232150"/>
          <p14:tracePt t="73613" x="6348413" y="3276600"/>
          <p14:tracePt t="73630" x="6348413" y="3340100"/>
          <p14:tracePt t="73646" x="6357938" y="3402013"/>
          <p14:tracePt t="73663" x="6367463" y="3465513"/>
          <p14:tracePt t="73680" x="6375400" y="3509963"/>
          <p14:tracePt t="73696" x="6375400" y="3544888"/>
          <p14:tracePt t="73713" x="6375400" y="3589338"/>
          <p14:tracePt t="73730" x="6375400" y="3633788"/>
          <p14:tracePt t="73746" x="6375400" y="3679825"/>
          <p14:tracePt t="73763" x="6375400" y="3687763"/>
          <p14:tracePt t="73779" x="6375400" y="3714750"/>
          <p14:tracePt t="73863" x="6375400" y="3732213"/>
          <p14:tracePt t="73871" x="6394450" y="3741738"/>
          <p14:tracePt t="73887" x="6402388" y="3741738"/>
          <p14:tracePt t="73896" x="6411913" y="3741738"/>
          <p14:tracePt t="73913" x="6419850" y="3741738"/>
          <p14:tracePt t="73929" x="6438900" y="3741738"/>
          <p14:tracePt t="73947" x="6465888" y="3759200"/>
          <p14:tracePt t="73963" x="6500813" y="3759200"/>
          <p14:tracePt t="73979" x="6527800" y="3759200"/>
          <p14:tracePt t="73996" x="6616700" y="3759200"/>
          <p14:tracePt t="74013" x="6680200" y="3759200"/>
          <p14:tracePt t="74029" x="6732588" y="3759200"/>
          <p14:tracePt t="74047" x="6769100" y="3759200"/>
          <p14:tracePt t="74096" x="6786563" y="3759200"/>
          <p14:tracePt t="74112" x="6796088" y="3759200"/>
          <p14:tracePt t="74119" x="6823075" y="3759200"/>
          <p14:tracePt t="74135" x="6858000" y="3759200"/>
          <p14:tracePt t="74151" x="6867525" y="3759200"/>
          <p14:tracePt t="74163" x="6894513" y="3741738"/>
          <p14:tracePt t="74179" x="6902450" y="3741738"/>
          <p14:tracePt t="74196" x="6919913" y="3741738"/>
          <p14:tracePt t="74213" x="6929438" y="3732213"/>
          <p14:tracePt t="74271" x="6938963" y="3724275"/>
          <p14:tracePt t="74280" x="6956425" y="3724275"/>
          <p14:tracePt t="74303" x="6965950" y="3705225"/>
          <p14:tracePt t="74312" x="6973888" y="3687763"/>
          <p14:tracePt t="74319" x="6973888" y="3679825"/>
          <p14:tracePt t="74329" x="6973888" y="3660775"/>
          <p14:tracePt t="74346" x="6973888" y="3625850"/>
          <p14:tracePt t="74363" x="6973888" y="3598863"/>
          <p14:tracePt t="74379" x="6973888" y="3554413"/>
          <p14:tracePt t="74396" x="6973888" y="3517900"/>
          <p14:tracePt t="74413" x="6973888" y="3455988"/>
          <p14:tracePt t="74414" x="6973888" y="3438525"/>
          <p14:tracePt t="74429" x="6973888" y="3411538"/>
          <p14:tracePt t="74447" x="6965950" y="3348038"/>
          <p14:tracePt t="74463" x="6956425" y="3232150"/>
          <p14:tracePt t="74480" x="6956425" y="3179763"/>
          <p14:tracePt t="74496" x="6956425" y="3152775"/>
          <p14:tracePt t="74513" x="6956425" y="3108325"/>
          <p14:tracePt t="74529" x="6956425" y="3062288"/>
          <p14:tracePt t="74546" x="6946900" y="3044825"/>
          <p14:tracePt t="74563" x="6946900" y="3009900"/>
          <p14:tracePt t="74579" x="6946900" y="3000375"/>
          <p14:tracePt t="74596" x="6938963" y="2982913"/>
          <p14:tracePt t="74719" x="6938963" y="2973388"/>
          <p14:tracePt t="74727" x="6929438" y="2955925"/>
          <p14:tracePt t="74735" x="6911975" y="2946400"/>
          <p14:tracePt t="74751" x="6902450" y="2946400"/>
          <p14:tracePt t="74767" x="6894513" y="2946400"/>
          <p14:tracePt t="74779" x="6875463" y="2946400"/>
          <p14:tracePt t="74796" x="6840538" y="2946400"/>
          <p14:tracePt t="74813" x="6796088" y="2938463"/>
          <p14:tracePt t="74829" x="6742113" y="2938463"/>
          <p14:tracePt t="74846" x="6688138" y="2938463"/>
          <p14:tracePt t="74863" x="6616700" y="2938463"/>
          <p14:tracePt t="74880" x="6608763" y="2938463"/>
          <p14:tracePt t="74896" x="6581775" y="2938463"/>
          <p14:tracePt t="74912" x="6572250" y="2938463"/>
          <p14:tracePt t="74929" x="6537325" y="2938463"/>
          <p14:tracePt t="74946" x="6500813" y="2965450"/>
          <p14:tracePt t="74979" x="6483350" y="2965450"/>
          <p14:tracePt t="74999" x="6473825" y="2973388"/>
          <p14:tracePt t="75087" x="6456363" y="2973388"/>
          <p14:tracePt t="75183" x="6446838" y="2982913"/>
          <p14:tracePt t="75191" x="6446838" y="2990850"/>
          <p14:tracePt t="75207" x="6446838" y="3000375"/>
          <p14:tracePt t="75215" x="6438900" y="3017838"/>
          <p14:tracePt t="75229" x="6438900" y="3027363"/>
          <p14:tracePt t="75247" x="6438900" y="3054350"/>
          <p14:tracePt t="75263" x="6438900" y="3108325"/>
          <p14:tracePt t="75280" x="6438900" y="3143250"/>
          <p14:tracePt t="75297" x="6438900" y="3179763"/>
          <p14:tracePt t="75312" x="6438900" y="3224213"/>
          <p14:tracePt t="75329" x="6438900" y="3268663"/>
          <p14:tracePt t="75346" x="6438900" y="3295650"/>
          <p14:tracePt t="75363" x="6438900" y="3340100"/>
          <p14:tracePt t="75379" x="6438900" y="3402013"/>
          <p14:tracePt t="75396" x="6438900" y="3438525"/>
          <p14:tracePt t="75413" x="6438900" y="3465513"/>
          <p14:tracePt t="75414" x="6438900" y="3490913"/>
          <p14:tracePt t="75429" x="6438900" y="3500438"/>
          <p14:tracePt t="75446" x="6438900" y="3517900"/>
          <p14:tracePt t="75463" x="6438900" y="3571875"/>
          <p14:tracePt t="75480" x="6438900" y="3598863"/>
          <p14:tracePt t="75496" x="6438900" y="3608388"/>
          <p14:tracePt t="75559" x="6438900" y="3625850"/>
          <p14:tracePt t="75567" x="6438900" y="3633788"/>
          <p14:tracePt t="75591" x="6438900" y="3652838"/>
          <p14:tracePt t="75615" x="6438900" y="3660775"/>
          <p14:tracePt t="75623" x="6446838" y="3670300"/>
          <p14:tracePt t="75639" x="6465888" y="3670300"/>
          <p14:tracePt t="75647" x="6473825" y="3687763"/>
          <p14:tracePt t="75663" x="6518275" y="3687763"/>
          <p14:tracePt t="75680" x="6562725" y="3697288"/>
          <p14:tracePt t="75696" x="6643688" y="3697288"/>
          <p14:tracePt t="75713" x="6715125" y="3697288"/>
          <p14:tracePt t="75729" x="6777038" y="3697288"/>
          <p14:tracePt t="75746" x="6786563" y="3697288"/>
          <p14:tracePt t="75831" x="6813550" y="3697288"/>
          <p14:tracePt t="75839" x="6823075" y="3697288"/>
          <p14:tracePt t="75855" x="6840538" y="3687763"/>
          <p14:tracePt t="75864" x="6848475" y="3670300"/>
          <p14:tracePt t="75880" x="6875463" y="3643313"/>
          <p14:tracePt t="75896" x="6884988" y="3598863"/>
          <p14:tracePt t="75912" x="6894513" y="3544888"/>
          <p14:tracePt t="75929" x="6894513" y="3500438"/>
          <p14:tracePt t="75946" x="6894513" y="3455988"/>
          <p14:tracePt t="75962" x="6894513" y="3419475"/>
          <p14:tracePt t="75980" x="6894513" y="3384550"/>
          <p14:tracePt t="75996" x="6894513" y="3367088"/>
          <p14:tracePt t="76013" x="6894513" y="3322638"/>
          <p14:tracePt t="76029" x="6894513" y="3286125"/>
          <p14:tracePt t="76046" x="6894513" y="3268663"/>
          <p14:tracePt t="76063" x="6894513" y="3259138"/>
          <p14:tracePt t="76096" x="6894513" y="3232150"/>
          <p14:tracePt t="76807" x="6884988" y="3241675"/>
          <p14:tracePt t="76831" x="6875463" y="3251200"/>
          <p14:tracePt t="76839" x="6858000" y="3259138"/>
          <p14:tracePt t="76847" x="6848475" y="3286125"/>
          <p14:tracePt t="76864" x="6823075" y="3322638"/>
          <p14:tracePt t="76880" x="6813550" y="3348038"/>
          <p14:tracePt t="76896" x="6804025" y="3357563"/>
          <p14:tracePt t="76913" x="6786563" y="3375025"/>
          <p14:tracePt t="76929" x="6777038" y="3394075"/>
          <p14:tracePt t="76946" x="6769100" y="3402013"/>
          <p14:tracePt t="77159" x="6777038" y="3384550"/>
          <p14:tracePt t="77175" x="6796088" y="3375025"/>
          <p14:tracePt t="77199" x="6804025" y="3367088"/>
          <p14:tracePt t="77215" x="6813550" y="3357563"/>
          <p14:tracePt t="77247" x="6823075" y="3348038"/>
          <p14:tracePt t="77287" x="6831013" y="3340100"/>
          <p14:tracePt t="77319" x="6840538" y="3330575"/>
          <p14:tracePt t="77335" x="6848475" y="3330575"/>
          <p14:tracePt t="77343" x="6858000" y="3313113"/>
          <p14:tracePt t="77471" x="6875463" y="3313113"/>
          <p14:tracePt t="78519" x="6858000" y="3313113"/>
          <p14:tracePt t="78535" x="6848475" y="3313113"/>
          <p14:tracePt t="78543" x="6813550" y="3322638"/>
          <p14:tracePt t="78559" x="6804025" y="3322638"/>
          <p14:tracePt t="78583" x="6796088" y="3322638"/>
          <p14:tracePt t="78591" x="6759575" y="3330575"/>
          <p14:tracePt t="81103" x="6751638" y="3330575"/>
          <p14:tracePt t="81112" x="6742113" y="3322638"/>
          <p14:tracePt t="81118" x="6724650" y="3295650"/>
          <p14:tracePt t="81129" x="6715125" y="3295650"/>
          <p14:tracePt t="81145" x="6705600" y="3286125"/>
          <p14:tracePt t="81175" x="6697663" y="3276600"/>
          <p14:tracePt t="81199" x="6688138" y="3268663"/>
          <p14:tracePt t="81207" x="6653213" y="3259138"/>
          <p14:tracePt t="81215" x="6643688" y="3241675"/>
          <p14:tracePt t="81229" x="6616700" y="3224213"/>
          <p14:tracePt t="81247" x="6537325" y="3160713"/>
          <p14:tracePt t="81263" x="6527800" y="3152775"/>
          <p14:tracePt t="81280" x="6500813" y="3116263"/>
          <p14:tracePt t="81359" x="6491288" y="3108325"/>
          <p14:tracePt t="81375" x="6483350" y="3098800"/>
          <p14:tracePt t="81391" x="6473825" y="3089275"/>
          <p14:tracePt t="81415" x="6465888" y="3062288"/>
          <p14:tracePt t="81423" x="6446838" y="3054350"/>
          <p14:tracePt t="81439" x="6429375" y="3044825"/>
          <p14:tracePt t="81455" x="6419850" y="3036888"/>
          <p14:tracePt t="81479" x="6411913" y="3027363"/>
          <p14:tracePt t="81496" x="6394450" y="3017838"/>
          <p14:tracePt t="81503" x="6384925" y="3009900"/>
          <p14:tracePt t="81519" x="6375400" y="2990850"/>
          <p14:tracePt t="81535" x="6367463" y="2982913"/>
          <p14:tracePt t="81807" x="6367463" y="3009900"/>
          <p14:tracePt t="81815" x="6367463" y="3017838"/>
          <p14:tracePt t="81823" x="6367463" y="3036888"/>
          <p14:tracePt t="81831" x="6367463" y="3062288"/>
          <p14:tracePt t="81846" x="6367463" y="3081338"/>
          <p14:tracePt t="81862" x="6357938" y="3133725"/>
          <p14:tracePt t="81879" x="6357938" y="3152775"/>
          <p14:tracePt t="81896" x="6357938" y="3187700"/>
          <p14:tracePt t="81912" x="6357938" y="3205163"/>
          <p14:tracePt t="81929" x="6357938" y="3251200"/>
          <p14:tracePt t="81946" x="6357938" y="3295650"/>
          <p14:tracePt t="81962" x="6357938" y="3313113"/>
          <p14:tracePt t="81979" x="6357938" y="3348038"/>
          <p14:tracePt t="81996" x="6357938" y="3357563"/>
          <p14:tracePt t="82071" x="6357938" y="3367088"/>
          <p14:tracePt t="82079" x="6357938" y="3394075"/>
          <p14:tracePt t="82095" x="6357938" y="3411538"/>
          <p14:tracePt t="82112" x="6357938" y="3419475"/>
          <p14:tracePt t="82119" x="6357938" y="3446463"/>
          <p14:tracePt t="82129" x="6357938" y="3455988"/>
          <p14:tracePt t="82146" x="6357938" y="3465513"/>
          <p14:tracePt t="82162" x="6357938" y="3473450"/>
          <p14:tracePt t="82179" x="6357938" y="3490913"/>
          <p14:tracePt t="82215" x="6357938" y="3509963"/>
          <p14:tracePt t="82231" x="6357938" y="3517900"/>
          <p14:tracePt t="82255" x="6357938" y="3527425"/>
          <p14:tracePt t="82279" x="6357938" y="3544888"/>
          <p14:tracePt t="82303" x="6357938" y="3554413"/>
          <p14:tracePt t="82319" x="6357938" y="3571875"/>
          <p14:tracePt t="82343" x="6357938" y="3581400"/>
          <p14:tracePt t="82359" x="6357938" y="3598863"/>
          <p14:tracePt t="82375" x="6357938" y="3608388"/>
          <p14:tracePt t="82407" x="6357938" y="3616325"/>
          <p14:tracePt t="82431" x="6357938" y="3633788"/>
          <p14:tracePt t="82439" x="6357938" y="3643313"/>
          <p14:tracePt t="82447" x="6357938" y="3652838"/>
          <p14:tracePt t="82463" x="6357938" y="3660775"/>
          <p14:tracePt t="82479" x="6357938" y="3670300"/>
          <p14:tracePt t="82615" x="6357938" y="3679825"/>
          <p14:tracePt t="82639" x="6367463" y="3679825"/>
          <p14:tracePt t="82647" x="6375400" y="3679825"/>
          <p14:tracePt t="82671" x="6384925" y="3679825"/>
          <p14:tracePt t="82679" x="6411913" y="3679825"/>
          <p14:tracePt t="82687" x="6429375" y="3679825"/>
          <p14:tracePt t="82697" x="6438900" y="3679825"/>
          <p14:tracePt t="82712" x="6483350" y="3679825"/>
          <p14:tracePt t="82729" x="6518275" y="3679825"/>
          <p14:tracePt t="82746" x="6554788" y="3679825"/>
          <p14:tracePt t="82762" x="6581775" y="3679825"/>
          <p14:tracePt t="82779" x="6643688" y="3679825"/>
          <p14:tracePt t="82796" x="6705600" y="3679825"/>
          <p14:tracePt t="82812" x="6751638" y="3670300"/>
          <p14:tracePt t="82829" x="6777038" y="3670300"/>
          <p14:tracePt t="82845" x="6813550" y="3670300"/>
          <p14:tracePt t="82862" x="6823075" y="3670300"/>
          <p14:tracePt t="82959" x="6831013" y="3670300"/>
          <p14:tracePt t="83071" x="6858000" y="3670300"/>
          <p14:tracePt t="83087" x="6867525" y="3670300"/>
          <p14:tracePt t="83103" x="6875463" y="3652838"/>
          <p14:tracePt t="83112" x="6884988" y="3652838"/>
          <p14:tracePt t="83135" x="6894513" y="3643313"/>
          <p14:tracePt t="83383" x="6902450" y="3643313"/>
          <p14:tracePt t="83399" x="6919913" y="3625850"/>
          <p14:tracePt t="83407" x="6919913" y="3616325"/>
          <p14:tracePt t="83415" x="6919913" y="3589338"/>
          <p14:tracePt t="83429" x="6929438" y="3554413"/>
          <p14:tracePt t="83445" x="6929438" y="3490913"/>
          <p14:tracePt t="83463" x="6929438" y="3367088"/>
          <p14:tracePt t="83479" x="6929438" y="3286125"/>
          <p14:tracePt t="83496" x="6929438" y="3205163"/>
          <p14:tracePt t="83512" x="6946900" y="3160713"/>
          <p14:tracePt t="83529" x="6946900" y="3125788"/>
          <p14:tracePt t="83545" x="6946900" y="3098800"/>
          <p14:tracePt t="83579" x="6956425" y="3062288"/>
          <p14:tracePt t="83599" x="6956425" y="3054350"/>
          <p14:tracePt t="83612" x="6956425" y="3036888"/>
          <p14:tracePt t="83629" x="6956425" y="3009900"/>
          <p14:tracePt t="83645" x="6956425" y="2990850"/>
          <p14:tracePt t="83663" x="6956425" y="2965450"/>
          <p14:tracePt t="83815" x="6956425" y="2955925"/>
          <p14:tracePt t="83823" x="6929438" y="2955925"/>
          <p14:tracePt t="83831" x="6919913" y="2955925"/>
          <p14:tracePt t="83845" x="6911975" y="2955925"/>
          <p14:tracePt t="83863" x="6813550" y="2955925"/>
          <p14:tracePt t="83879" x="6759575" y="2955925"/>
          <p14:tracePt t="83896" x="6661150" y="2955925"/>
          <p14:tracePt t="83912" x="6643688" y="2955925"/>
          <p14:tracePt t="83929" x="6608763" y="2955925"/>
          <p14:tracePt t="83946" x="6562725" y="2955925"/>
          <p14:tracePt t="83963" x="6500813" y="2955925"/>
          <p14:tracePt t="83979" x="6394450" y="2955925"/>
          <p14:tracePt t="83996" x="6323013" y="2955925"/>
          <p14:tracePt t="84012" x="6303963" y="2955925"/>
          <p14:tracePt t="84029" x="6269038" y="2946400"/>
          <p14:tracePt t="84263" x="6251575" y="2946400"/>
          <p14:tracePt t="84271" x="6251575" y="2955925"/>
          <p14:tracePt t="84280" x="6259513" y="3000375"/>
          <p14:tracePt t="84297" x="6259513" y="3027363"/>
          <p14:tracePt t="84313" x="6259513" y="3089275"/>
          <p14:tracePt t="84329" x="6269038" y="3152775"/>
          <p14:tracePt t="84345" x="6286500" y="3197225"/>
          <p14:tracePt t="84362" x="6286500" y="3259138"/>
          <p14:tracePt t="84379" x="6286500" y="3303588"/>
          <p14:tracePt t="84395" x="6286500" y="3348038"/>
          <p14:tracePt t="84412" x="6286500" y="3384550"/>
          <p14:tracePt t="84429" x="6286500" y="3429000"/>
          <p14:tracePt t="84445" x="6286500" y="3473450"/>
          <p14:tracePt t="84463" x="6286500" y="3527425"/>
          <p14:tracePt t="84479" x="6286500" y="3544888"/>
          <p14:tracePt t="84496" x="6286500" y="3581400"/>
          <p14:tracePt t="84512" x="6286500" y="3589338"/>
          <p14:tracePt t="84529" x="6286500" y="3598863"/>
          <p14:tracePt t="84545" x="6296025" y="3608388"/>
          <p14:tracePt t="84562" x="6296025" y="3625850"/>
          <p14:tracePt t="84579" x="6303963" y="3652838"/>
          <p14:tracePt t="84595" x="6313488" y="3660775"/>
          <p14:tracePt t="84612" x="6323013" y="3670300"/>
          <p14:tracePt t="84629" x="6330950" y="3679825"/>
          <p14:tracePt t="84711" x="6348413" y="3687763"/>
          <p14:tracePt t="84719" x="6357938" y="3697288"/>
          <p14:tracePt t="84728" x="6367463" y="3697288"/>
          <p14:tracePt t="84746" x="6411913" y="3697288"/>
          <p14:tracePt t="84762" x="6438900" y="3697288"/>
          <p14:tracePt t="84779" x="6500813" y="3697288"/>
          <p14:tracePt t="84796" x="6608763" y="3697288"/>
          <p14:tracePt t="84812" x="6697663" y="3697288"/>
          <p14:tracePt t="84829" x="6796088" y="3697288"/>
          <p14:tracePt t="84845" x="6858000" y="3697288"/>
          <p14:tracePt t="84863" x="6875463" y="3697288"/>
          <p14:tracePt t="85055" x="6884988" y="3697288"/>
          <p14:tracePt t="85063" x="6919913" y="3670300"/>
          <p14:tracePt t="85071" x="6919913" y="3633788"/>
          <p14:tracePt t="85080" x="6919913" y="3598863"/>
          <p14:tracePt t="85096" x="6919913" y="3490913"/>
          <p14:tracePt t="85112" x="6919913" y="3411538"/>
          <p14:tracePt t="85129" x="6919913" y="3340100"/>
          <p14:tracePt t="85146" x="6919913" y="3276600"/>
          <p14:tracePt t="85163" x="6919913" y="3251200"/>
          <p14:tracePt t="85179" x="6919913" y="3241675"/>
          <p14:tracePt t="87151" x="6929438" y="3241675"/>
          <p14:tracePt t="87175" x="6938963" y="3268663"/>
          <p14:tracePt t="87183" x="6938963" y="3276600"/>
          <p14:tracePt t="87196" x="6938963" y="3286125"/>
          <p14:tracePt t="87212" x="6956425" y="3330575"/>
          <p14:tracePt t="87229" x="6956425" y="3340100"/>
          <p14:tracePt t="87245" x="6973888" y="3367088"/>
          <p14:tracePt t="87263" x="7000875" y="3419475"/>
          <p14:tracePt t="87279" x="7010400" y="3473450"/>
          <p14:tracePt t="87296" x="7037388" y="3509963"/>
          <p14:tracePt t="87312" x="7045325" y="3527425"/>
          <p14:tracePt t="87328" x="7072313" y="3571875"/>
          <p14:tracePt t="87345" x="7126288" y="3643313"/>
          <p14:tracePt t="87362" x="7188200" y="3705225"/>
          <p14:tracePt t="87379" x="7242175" y="3786188"/>
          <p14:tracePt t="87395" x="7259638" y="3822700"/>
          <p14:tracePt t="87412" x="7286625" y="3902075"/>
          <p14:tracePt t="87429" x="7304088" y="3929063"/>
          <p14:tracePt t="87479" x="7323138" y="3929063"/>
          <p14:tracePt t="87543" x="7385050" y="3938588"/>
          <p14:tracePt t="87567" x="7385050" y="3919538"/>
          <p14:tracePt t="87583" x="7385050" y="3902075"/>
          <p14:tracePt t="88391" x="7385050" y="3894138"/>
          <p14:tracePt t="88399" x="7367588" y="3894138"/>
          <p14:tracePt t="88407" x="7358063" y="3894138"/>
          <p14:tracePt t="88423" x="7348538" y="3894138"/>
          <p14:tracePt t="88431" x="7331075" y="3894138"/>
          <p14:tracePt t="88446" x="7304088" y="3894138"/>
          <p14:tracePt t="88462" x="7242175" y="3894138"/>
          <p14:tracePt t="88479" x="7134225" y="3894138"/>
          <p14:tracePt t="88496" x="7037388" y="3894138"/>
          <p14:tracePt t="88512" x="6946900" y="3894138"/>
          <p14:tracePt t="88529" x="6911975" y="3894138"/>
          <p14:tracePt t="88546" x="6867525" y="3894138"/>
          <p14:tracePt t="88562" x="6858000" y="3894138"/>
          <p14:tracePt t="88579" x="6848475" y="3894138"/>
          <p14:tracePt t="88595" x="6813550" y="3919538"/>
          <p14:tracePt t="88612" x="6804025" y="3946525"/>
          <p14:tracePt t="88645" x="6804025" y="3965575"/>
          <p14:tracePt t="88663" x="6796088" y="3973513"/>
          <p14:tracePt t="88679" x="6796088" y="4010025"/>
          <p14:tracePt t="88695" x="6796088" y="4017963"/>
          <p14:tracePt t="88712" x="6796088" y="4027488"/>
          <p14:tracePt t="88729" x="6796088" y="4037013"/>
          <p14:tracePt t="88745" x="6769100" y="4062413"/>
          <p14:tracePt t="88763" x="6769100" y="4071938"/>
          <p14:tracePt t="88779" x="6769100" y="4089400"/>
          <p14:tracePt t="88795" x="6769100" y="4116388"/>
          <p14:tracePt t="88812" x="6769100" y="4125913"/>
          <p14:tracePt t="88829" x="6769100" y="4133850"/>
          <p14:tracePt t="88846" x="6769100" y="4143375"/>
          <p14:tracePt t="88863" x="6769100" y="4179888"/>
          <p14:tracePt t="88879" x="6769100" y="4187825"/>
          <p14:tracePt t="88895" x="6769100" y="4197350"/>
          <p14:tracePt t="88912" x="6759575" y="4214813"/>
          <p14:tracePt t="88945" x="6759575" y="4232275"/>
          <p14:tracePt t="89015" x="6759575" y="4241800"/>
          <p14:tracePt t="90943" x="6759575" y="4251325"/>
          <p14:tracePt t="92863" x="6769100" y="4251325"/>
          <p14:tracePt t="92871" x="6777038" y="4251325"/>
          <p14:tracePt t="92895" x="6804025" y="4251325"/>
          <p14:tracePt t="92911" x="6813550" y="4251325"/>
          <p14:tracePt t="92919" x="6823075" y="4251325"/>
          <p14:tracePt t="92935" x="6858000" y="4251325"/>
          <p14:tracePt t="92946" x="6867525" y="4251325"/>
          <p14:tracePt t="92962" x="6884988" y="4232275"/>
          <p14:tracePt t="92979" x="6929438" y="4224338"/>
          <p14:tracePt t="92995" x="6946900" y="4224338"/>
          <p14:tracePt t="93012" x="6991350" y="4205288"/>
          <p14:tracePt t="93031" x="7000875" y="4205288"/>
          <p14:tracePt t="93045" x="7010400" y="4197350"/>
          <p14:tracePt t="93062" x="7027863" y="4197350"/>
          <p14:tracePt t="93079" x="7062788" y="4187825"/>
          <p14:tracePt t="93079" x="7072313" y="4179888"/>
          <p14:tracePt t="93097" x="7081838" y="4179888"/>
          <p14:tracePt t="93112" x="7089775" y="4170363"/>
          <p14:tracePt t="93128" x="7099300" y="4170363"/>
          <p14:tracePt t="93145" x="7134225" y="4160838"/>
          <p14:tracePt t="93162" x="7153275" y="4143375"/>
          <p14:tracePt t="93179" x="7180263" y="4143375"/>
          <p14:tracePt t="93195" x="7215188" y="4125913"/>
          <p14:tracePt t="93228" x="7224713" y="4125913"/>
          <p14:tracePt t="93271" x="7242175" y="4108450"/>
          <p14:tracePt t="93287" x="7251700" y="4108450"/>
          <p14:tracePt t="93319" x="7269163" y="4098925"/>
          <p14:tracePt t="93431" x="7277100" y="4098925"/>
          <p14:tracePt t="95415" x="7277100" y="4116388"/>
          <p14:tracePt t="95423" x="7277100" y="4125913"/>
          <p14:tracePt t="95463" x="7277100" y="4133850"/>
          <p14:tracePt t="95495" x="7277100" y="4152900"/>
          <p14:tracePt t="95503" x="7277100" y="4160838"/>
          <p14:tracePt t="95528" x="7277100" y="4179888"/>
          <p14:tracePt t="95735" x="7286625" y="4187825"/>
          <p14:tracePt t="95743" x="7296150" y="4170363"/>
          <p14:tracePt t="95775" x="7304088" y="4160838"/>
          <p14:tracePt t="95799" x="7313613" y="4152900"/>
          <p14:tracePt t="97191" x="7313613" y="4133850"/>
          <p14:tracePt t="97199" x="7340600" y="4089400"/>
          <p14:tracePt t="97212" x="7367588" y="4062413"/>
          <p14:tracePt t="97228" x="7456488" y="3946525"/>
          <p14:tracePt t="97245" x="7759700" y="3544888"/>
          <p14:tracePt t="97262" x="8466138" y="2813050"/>
          <p14:tracePt t="97279" x="9161463" y="2143125"/>
          <p14:tracePt t="97295" x="9939338" y="1393825"/>
          <p14:tracePt t="97312" x="10296525" y="1089025"/>
          <p14:tracePt t="97329" x="10491788" y="893763"/>
          <p14:tracePt t="97345" x="10572750" y="750888"/>
          <p14:tracePt t="97362" x="10572750" y="625475"/>
          <p14:tracePt t="97378" x="10572750" y="544513"/>
          <p14:tracePt t="97395" x="10545763" y="482600"/>
          <p14:tracePt t="97412" x="10528300" y="446088"/>
          <p14:tracePt t="97428" x="10518775" y="446088"/>
          <p14:tracePt t="97559" x="10501313" y="446088"/>
          <p14:tracePt t="97567" x="10491788" y="446088"/>
          <p14:tracePt t="97578" x="10439400" y="473075"/>
          <p14:tracePt t="97595" x="10367963" y="615950"/>
          <p14:tracePt t="97612" x="10296525" y="776288"/>
          <p14:tracePt t="97628" x="10252075" y="919163"/>
          <p14:tracePt t="97645" x="10171113" y="1081088"/>
          <p14:tracePt t="97662" x="10109200" y="1204913"/>
          <p14:tracePt t="97679" x="10063163" y="1295400"/>
          <p14:tracePt t="97713" x="10055225" y="1303338"/>
          <p14:tracePt t="98543" x="10055225" y="1339850"/>
          <p14:tracePt t="98551" x="10010775" y="1419225"/>
          <p14:tracePt t="98561" x="9966325" y="1455738"/>
          <p14:tracePt t="98578" x="9831388" y="1608138"/>
          <p14:tracePt t="98595" x="9653588" y="1803400"/>
          <p14:tracePt t="98612" x="9296400" y="2143125"/>
          <p14:tracePt t="98628" x="8939213" y="2419350"/>
          <p14:tracePt t="98645" x="8599488" y="2741613"/>
          <p14:tracePt t="98661" x="8313738" y="2973388"/>
          <p14:tracePt t="98679" x="8018463" y="3259138"/>
          <p14:tracePt t="98695" x="7643813" y="3643313"/>
          <p14:tracePt t="98712" x="7419975" y="3822700"/>
          <p14:tracePt t="98728" x="7340600" y="3894138"/>
          <p14:tracePt t="98745" x="7259638" y="3946525"/>
          <p14:tracePt t="98762" x="7251700" y="3956050"/>
          <p14:tracePt t="98863" x="7242175" y="3929063"/>
          <p14:tracePt t="98887" x="7232650" y="3919538"/>
          <p14:tracePt t="98895" x="7232650" y="3902075"/>
          <p14:tracePt t="98903" x="7232650" y="3875088"/>
          <p14:tracePt t="98912" x="7232650" y="3822700"/>
          <p14:tracePt t="98928" x="7232650" y="3751263"/>
          <p14:tracePt t="98945" x="7232650" y="3643313"/>
          <p14:tracePt t="98961" x="7232650" y="3544888"/>
          <p14:tracePt t="98978" x="7232650" y="3482975"/>
          <p14:tracePt t="98995" x="7232650" y="3446463"/>
          <p14:tracePt t="99012" x="7215188" y="3411538"/>
          <p14:tracePt t="99028" x="7215188" y="3402013"/>
          <p14:tracePt t="99045" x="7205663" y="3375025"/>
          <p14:tracePt t="99062" x="7197725" y="3367088"/>
          <p14:tracePt t="99079" x="7153275" y="3313113"/>
          <p14:tracePt t="99095" x="7089775" y="3259138"/>
          <p14:tracePt t="99112" x="7027863" y="3214688"/>
          <p14:tracePt t="99128" x="6946900" y="3108325"/>
          <p14:tracePt t="99145" x="6902450" y="3062288"/>
          <p14:tracePt t="99162" x="6894513" y="3044825"/>
          <p14:tracePt t="99195" x="6894513" y="3027363"/>
          <p14:tracePt t="99212" x="6884988" y="3017838"/>
          <p14:tracePt t="99228" x="6858000" y="2990850"/>
          <p14:tracePt t="99245" x="6848475" y="2982913"/>
          <p14:tracePt t="99261" x="6831013" y="2946400"/>
          <p14:tracePt t="99303" x="6823075" y="2938463"/>
          <p14:tracePt t="99327" x="6804025" y="2928938"/>
          <p14:tracePt t="99471" x="6796088" y="2928938"/>
          <p14:tracePt t="99487" x="6777038" y="2928938"/>
          <p14:tracePt t="99495" x="6751638" y="2928938"/>
          <p14:tracePt t="99503" x="6732588" y="2928938"/>
          <p14:tracePt t="99513" x="6661150" y="2928938"/>
          <p14:tracePt t="99528" x="6510338" y="2938463"/>
          <p14:tracePt t="99545" x="6394450" y="2973388"/>
          <p14:tracePt t="99562" x="6330950" y="2990850"/>
          <p14:tracePt t="99578" x="6313488" y="2990850"/>
          <p14:tracePt t="99615" x="6303963" y="2990850"/>
          <p14:tracePt t="99639" x="6286500" y="2990850"/>
          <p14:tracePt t="99727" x="6276975" y="3000375"/>
          <p14:tracePt t="99807" x="6276975" y="3017838"/>
          <p14:tracePt t="99815" x="6276975" y="3027363"/>
          <p14:tracePt t="99823" x="6276975" y="3036888"/>
          <p14:tracePt t="99855" x="6276975" y="3062288"/>
          <p14:tracePt t="99975" x="6276975" y="3071813"/>
          <p14:tracePt t="99983" x="6276975" y="3081338"/>
          <p14:tracePt t="99999" x="6276975" y="3116263"/>
          <p14:tracePt t="100015" x="6276975" y="3125788"/>
          <p14:tracePt t="100028" x="6276975" y="3133725"/>
          <p14:tracePt t="100045" x="6276975" y="3143250"/>
          <p14:tracePt t="100061" x="6276975" y="3170238"/>
          <p14:tracePt t="100078" x="6276975" y="3197225"/>
          <p14:tracePt t="100095" x="6276975" y="3251200"/>
          <p14:tracePt t="100112" x="6286500" y="3276600"/>
          <p14:tracePt t="100128" x="6286500" y="3286125"/>
          <p14:tracePt t="100145" x="6286500" y="3313113"/>
          <p14:tracePt t="100162" x="6286500" y="3357563"/>
          <p14:tracePt t="100178" x="6286500" y="3394075"/>
          <p14:tracePt t="100195" x="6286500" y="3419475"/>
          <p14:tracePt t="100211" x="6286500" y="3455988"/>
          <p14:tracePt t="100228" x="6286500" y="3473450"/>
          <p14:tracePt t="100245" x="6303963" y="3509963"/>
          <p14:tracePt t="100261" x="6303963" y="3517900"/>
          <p14:tracePt t="100295" x="6323013" y="3554413"/>
          <p14:tracePt t="100312" x="6323013" y="3562350"/>
          <p14:tracePt t="100328" x="6323013" y="3571875"/>
          <p14:tracePt t="100345" x="6323013" y="3581400"/>
          <p14:tracePt t="100361" x="6323013" y="3608388"/>
          <p14:tracePt t="100378" x="6323013" y="3616325"/>
          <p14:tracePt t="100411" x="6323013" y="3625850"/>
          <p14:tracePt t="100428" x="6323013" y="3633788"/>
          <p14:tracePt t="100445" x="6330950" y="3670300"/>
          <p14:tracePt t="100503" x="6330950" y="3679825"/>
          <p14:tracePt t="100575" x="6340475" y="3687763"/>
          <p14:tracePt t="100599" x="6367463" y="3687763"/>
          <p14:tracePt t="100615" x="6375400" y="3687763"/>
          <p14:tracePt t="100695" x="6384925" y="3687763"/>
          <p14:tracePt t="100711" x="6394450" y="3687763"/>
          <p14:tracePt t="100728" x="6429375" y="3687763"/>
          <p14:tracePt t="100735" x="6456363" y="3687763"/>
          <p14:tracePt t="100745" x="6483350" y="3670300"/>
          <p14:tracePt t="100761" x="6510338" y="3660775"/>
          <p14:tracePt t="100778" x="6554788" y="3652838"/>
          <p14:tracePt t="100795" x="6589713" y="3652838"/>
          <p14:tracePt t="100811" x="6599238" y="3652838"/>
          <p14:tracePt t="100828" x="6608763" y="3643313"/>
          <p14:tracePt t="100845" x="6616700" y="3643313"/>
          <p14:tracePt t="100861" x="6643688" y="3643313"/>
          <p14:tracePt t="100879" x="6670675" y="3643313"/>
          <p14:tracePt t="100896" x="6705600" y="3643313"/>
          <p14:tracePt t="100912" x="6724650" y="3643313"/>
          <p14:tracePt t="100928" x="6759575" y="3643313"/>
          <p14:tracePt t="100945" x="6804025" y="3643313"/>
          <p14:tracePt t="100961" x="6823075" y="3643313"/>
          <p14:tracePt t="100995" x="6831013" y="3643313"/>
          <p14:tracePt t="101031" x="6858000" y="3643313"/>
          <p14:tracePt t="101047" x="6875463" y="3643313"/>
          <p14:tracePt t="101063" x="6884988" y="3643313"/>
          <p14:tracePt t="101071" x="6902450" y="3643313"/>
          <p14:tracePt t="101079" x="6911975" y="3643313"/>
          <p14:tracePt t="101096" x="6919913" y="3643313"/>
          <p14:tracePt t="101119" x="6929438" y="3643313"/>
          <p14:tracePt t="101279" x="6938963" y="3643313"/>
          <p14:tracePt t="101311" x="6965950" y="3633788"/>
          <p14:tracePt t="101319" x="6973888" y="3625850"/>
          <p14:tracePt t="101328" x="6973888" y="3616325"/>
          <p14:tracePt t="101345" x="6973888" y="3571875"/>
          <p14:tracePt t="101362" x="6973888" y="3544888"/>
          <p14:tracePt t="101379" x="6973888" y="3490913"/>
          <p14:tracePt t="101395" x="6973888" y="3446463"/>
          <p14:tracePt t="101411" x="6973888" y="3429000"/>
          <p14:tracePt t="101428" x="6983413" y="3384550"/>
          <p14:tracePt t="101445" x="7000875" y="3303588"/>
          <p14:tracePt t="101461" x="7000875" y="3268663"/>
          <p14:tracePt t="101479" x="7000875" y="3214688"/>
          <p14:tracePt t="101495" x="7000875" y="3152775"/>
          <p14:tracePt t="101512" x="7000875" y="3133725"/>
          <p14:tracePt t="101528" x="7000875" y="3089275"/>
          <p14:tracePt t="101544" x="7000875" y="3054350"/>
          <p14:tracePt t="101561" x="7000875" y="3036888"/>
          <p14:tracePt t="101595" x="7000875" y="3027363"/>
          <p14:tracePt t="101611" x="7000875" y="3000375"/>
          <p14:tracePt t="101628" x="7000875" y="2990850"/>
          <p14:tracePt t="101645" x="7000875" y="2982913"/>
          <p14:tracePt t="101671" x="7000875" y="2973388"/>
          <p14:tracePt t="101711" x="6991350" y="2965450"/>
          <p14:tracePt t="101847" x="6983413" y="2965450"/>
          <p14:tracePt t="101863" x="6973888" y="2965450"/>
          <p14:tracePt t="101887" x="6965950" y="2965450"/>
          <p14:tracePt t="101903" x="6946900" y="2965450"/>
          <p14:tracePt t="101912" x="6929438" y="2965450"/>
          <p14:tracePt t="101919" x="6919913" y="2965450"/>
          <p14:tracePt t="101928" x="6884988" y="2965450"/>
          <p14:tracePt t="101945" x="6867525" y="2965450"/>
          <p14:tracePt t="101961" x="6840538" y="2965450"/>
          <p14:tracePt t="101978" x="6777038" y="2965450"/>
          <p14:tracePt t="101995" x="6715125" y="2965450"/>
          <p14:tracePt t="102011" x="6634163" y="2946400"/>
          <p14:tracePt t="102028" x="6589713" y="2938463"/>
          <p14:tracePt t="102045" x="6562725" y="2928938"/>
          <p14:tracePt t="102061" x="6537325" y="2928938"/>
          <p14:tracePt t="102078" x="6527800" y="2928938"/>
          <p14:tracePt t="102095" x="6491288" y="2928938"/>
          <p14:tracePt t="102112" x="6473825" y="2928938"/>
          <p14:tracePt t="102151" x="6465888" y="2928938"/>
          <p14:tracePt t="102167" x="6456363" y="2928938"/>
          <p14:tracePt t="102183" x="6429375" y="2928938"/>
          <p14:tracePt t="102239" x="6419850" y="2928938"/>
          <p14:tracePt t="102247" x="6411913" y="2928938"/>
          <p14:tracePt t="102479" x="6402388" y="2928938"/>
          <p14:tracePt t="102487" x="6394450" y="2928938"/>
          <p14:tracePt t="102503" x="6367463" y="2946400"/>
          <p14:tracePt t="102512" x="6367463" y="2973388"/>
          <p14:tracePt t="102528" x="6367463" y="3009900"/>
          <p14:tracePt t="102545" x="6357938" y="3071813"/>
          <p14:tracePt t="102561" x="6357938" y="3098800"/>
          <p14:tracePt t="102578" x="6357938" y="3143250"/>
          <p14:tracePt t="102595" x="6357938" y="3170238"/>
          <p14:tracePt t="102611" x="6357938" y="3214688"/>
          <p14:tracePt t="102628" x="6357938" y="3232150"/>
          <p14:tracePt t="102645" x="6357938" y="3276600"/>
          <p14:tracePt t="102661" x="6357938" y="3322638"/>
          <p14:tracePt t="102679" x="6357938" y="3340100"/>
          <p14:tracePt t="102696" x="6357938" y="3394075"/>
          <p14:tracePt t="102712" x="6357938" y="3438525"/>
          <p14:tracePt t="102728" x="6357938" y="3473450"/>
          <p14:tracePt t="102745" x="6357938" y="3500438"/>
          <p14:tracePt t="102761" x="6357938" y="3536950"/>
          <p14:tracePt t="102778" x="6357938" y="3581400"/>
          <p14:tracePt t="102811" x="6357938" y="3589338"/>
          <p14:tracePt t="102828" x="6357938" y="3598863"/>
          <p14:tracePt t="102871" x="6357938" y="3608388"/>
          <p14:tracePt t="102879" x="6357938" y="3633788"/>
          <p14:tracePt t="102895" x="6357938" y="3643313"/>
          <p14:tracePt t="102912" x="6367463" y="3660775"/>
          <p14:tracePt t="102943" x="6367463" y="3687763"/>
          <p14:tracePt t="102951" x="6384925" y="3697288"/>
          <p14:tracePt t="102999" x="6394450" y="3705225"/>
          <p14:tracePt t="103031" x="6402388" y="3714750"/>
          <p14:tracePt t="103047" x="6411913" y="3714750"/>
          <p14:tracePt t="103071" x="6419850" y="3714750"/>
          <p14:tracePt t="103079" x="6429375" y="3732213"/>
          <p14:tracePt t="103095" x="6456363" y="3732213"/>
          <p14:tracePt t="103112" x="6473825" y="3732213"/>
          <p14:tracePt t="103119" x="6483350" y="3732213"/>
          <p14:tracePt t="103129" x="6510338" y="3732213"/>
          <p14:tracePt t="103145" x="6554788" y="3732213"/>
          <p14:tracePt t="103161" x="6643688" y="3732213"/>
          <p14:tracePt t="103178" x="6724650" y="3732213"/>
          <p14:tracePt t="103195" x="6796088" y="3732213"/>
          <p14:tracePt t="103211" x="6831013" y="3732213"/>
          <p14:tracePt t="103228" x="6840538" y="3732213"/>
          <p14:tracePt t="103271" x="6848475" y="3732213"/>
          <p14:tracePt t="103303" x="6875463" y="3732213"/>
          <p14:tracePt t="103383" x="6884988" y="3732213"/>
          <p14:tracePt t="103399" x="6894513" y="3732213"/>
          <p14:tracePt t="103407" x="6902450" y="3724275"/>
          <p14:tracePt t="103415" x="6911975" y="3714750"/>
          <p14:tracePt t="103429" x="6938963" y="3697288"/>
          <p14:tracePt t="103445" x="6956425" y="3670300"/>
          <p14:tracePt t="103461" x="6965950" y="3625850"/>
          <p14:tracePt t="103479" x="7000875" y="3536950"/>
          <p14:tracePt t="103495" x="7000875" y="3402013"/>
          <p14:tracePt t="103512" x="7000875" y="3330575"/>
          <p14:tracePt t="103528" x="7000875" y="3268663"/>
          <p14:tracePt t="103545" x="7000875" y="3187700"/>
          <p14:tracePt t="103561" x="7000875" y="3081338"/>
          <p14:tracePt t="103578" x="7000875" y="3009900"/>
          <p14:tracePt t="103595" x="7010400" y="2946400"/>
          <p14:tracePt t="103611" x="7010400" y="2901950"/>
          <p14:tracePt t="103628" x="7010400" y="2840038"/>
          <p14:tracePt t="103645" x="7010400" y="2803525"/>
          <p14:tracePt t="103661" x="7010400" y="2786063"/>
          <p14:tracePt t="103678" x="7010400" y="2768600"/>
          <p14:tracePt t="103759" x="7010400" y="2759075"/>
          <p14:tracePt t="103791" x="7000875" y="2759075"/>
          <p14:tracePt t="103799" x="6983413" y="2759075"/>
          <p14:tracePt t="103823" x="6965950" y="2776538"/>
          <p14:tracePt t="103839" x="6938963" y="2786063"/>
          <p14:tracePt t="103847" x="6929438" y="2795588"/>
          <p14:tracePt t="103861" x="6894513" y="2822575"/>
          <p14:tracePt t="103878" x="6848475" y="2840038"/>
          <p14:tracePt t="103895" x="6769100" y="2901950"/>
          <p14:tracePt t="103896" x="6742113" y="2911475"/>
          <p14:tracePt t="103912" x="6626225" y="2955925"/>
          <p14:tracePt t="103928" x="6500813" y="2965450"/>
          <p14:tracePt t="103945" x="6411913" y="2982913"/>
          <p14:tracePt t="103961" x="6357938" y="2990850"/>
          <p14:tracePt t="103978" x="6348413" y="2990850"/>
          <p14:tracePt t="104423" x="6357938" y="2990850"/>
          <p14:tracePt t="104431" x="6375400" y="2990850"/>
          <p14:tracePt t="104439" x="6394450" y="2990850"/>
          <p14:tracePt t="104447" x="6419850" y="2990850"/>
          <p14:tracePt t="104462" x="6456363" y="2990850"/>
          <p14:tracePt t="104478" x="6554788" y="2990850"/>
          <p14:tracePt t="104495" x="6875463" y="2938463"/>
          <p14:tracePt t="104512" x="7054850" y="2901950"/>
          <p14:tracePt t="104528" x="7188200" y="2874963"/>
          <p14:tracePt t="104544" x="7286625" y="2847975"/>
          <p14:tracePt t="104561" x="7375525" y="2840038"/>
          <p14:tracePt t="104578" x="7412038" y="2813050"/>
          <p14:tracePt t="104595" x="7456488" y="2795588"/>
          <p14:tracePt t="104611" x="7491413" y="2786063"/>
          <p14:tracePt t="104628" x="7510463" y="2776538"/>
          <p14:tracePt t="104645" x="7527925" y="2759075"/>
          <p14:tracePt t="104661" x="7545388" y="2759075"/>
          <p14:tracePt t="104678" x="7554913" y="2751138"/>
          <p14:tracePt t="104696" x="7562850" y="2741613"/>
          <p14:tracePt t="104719" x="7572375" y="2724150"/>
          <p14:tracePt t="105111" x="7562850" y="2724150"/>
          <p14:tracePt t="105119" x="7554913" y="2724150"/>
          <p14:tracePt t="105128" x="7537450" y="2724150"/>
          <p14:tracePt t="105145" x="7510463" y="2724150"/>
          <p14:tracePt t="105161" x="7466013" y="2724150"/>
          <p14:tracePt t="105178" x="7419975" y="2724150"/>
          <p14:tracePt t="105195" x="7323138" y="2697163"/>
          <p14:tracePt t="105211" x="7232650" y="2687638"/>
          <p14:tracePt t="105228" x="7170738" y="2687638"/>
          <p14:tracePt t="105244" x="7108825" y="2670175"/>
          <p14:tracePt t="105261" x="7062788" y="2670175"/>
          <p14:tracePt t="105278" x="7027863" y="2670175"/>
          <p14:tracePt t="105295" x="7010400" y="2670175"/>
          <p14:tracePt t="105312" x="6965950" y="2670175"/>
          <p14:tracePt t="105328" x="6938963" y="2670175"/>
          <p14:tracePt t="105344" x="6919913" y="2670175"/>
          <p14:tracePt t="105361" x="6911975" y="2670175"/>
          <p14:tracePt t="105395" x="6902450" y="2670175"/>
          <p14:tracePt t="105471" x="6894513" y="2670175"/>
          <p14:tracePt t="105503" x="6867525" y="2670175"/>
          <p14:tracePt t="105639" x="6858000" y="2670175"/>
          <p14:tracePt t="105647" x="6848475" y="2687638"/>
          <p14:tracePt t="105751" x="6840538" y="2697163"/>
          <p14:tracePt t="105767" x="6840538" y="2705100"/>
          <p14:tracePt t="105783" x="6831013" y="2714625"/>
          <p14:tracePt t="105791" x="6831013" y="2724150"/>
          <p14:tracePt t="105799" x="6823075" y="2732088"/>
          <p14:tracePt t="105823" x="6804025" y="2741613"/>
          <p14:tracePt t="105919" x="6804025" y="2751138"/>
          <p14:tracePt t="105927" x="6804025" y="2776538"/>
          <p14:tracePt t="105951" x="6804025" y="2786063"/>
          <p14:tracePt t="105967" x="6804025" y="2803525"/>
          <p14:tracePt t="105983" x="6804025" y="2830513"/>
          <p14:tracePt t="105999" x="6804025" y="2840038"/>
          <p14:tracePt t="106007" x="6804025" y="2847975"/>
          <p14:tracePt t="106135" x="6804025" y="2857500"/>
          <p14:tracePt t="106351" x="6804025" y="2884488"/>
          <p14:tracePt t="106655" x="6804025" y="2894013"/>
          <p14:tracePt t="109727" x="6813550" y="2894013"/>
          <p14:tracePt t="109759" x="6823075" y="2894013"/>
          <p14:tracePt t="109775" x="6840538" y="2894013"/>
          <p14:tracePt t="109799" x="6848475" y="2894013"/>
          <p14:tracePt t="109815" x="6858000" y="2894013"/>
          <p14:tracePt t="109831" x="6875463" y="2894013"/>
          <p14:tracePt t="109855" x="6894513" y="2894013"/>
          <p14:tracePt t="109879" x="6919913" y="2874963"/>
          <p14:tracePt t="109911" x="6929438" y="2874963"/>
          <p14:tracePt t="109919" x="6938963" y="2874963"/>
          <p14:tracePt t="109929" x="6946900" y="2874963"/>
          <p14:tracePt t="109944" x="6965950" y="2874963"/>
          <p14:tracePt t="109961" x="6991350" y="2867025"/>
          <p14:tracePt t="109978" x="7010400" y="2867025"/>
          <p14:tracePt t="109994" x="7045325" y="2847975"/>
          <p14:tracePt t="110011" x="7062788" y="2847975"/>
          <p14:tracePt t="110028" x="7072313" y="2847975"/>
          <p14:tracePt t="110044" x="7081838" y="2847975"/>
          <p14:tracePt t="110061" x="7116763" y="2847975"/>
          <p14:tracePt t="110078" x="7134225" y="2840038"/>
          <p14:tracePt t="110095" x="7180263" y="2840038"/>
          <p14:tracePt t="110128" x="7188200" y="2840038"/>
          <p14:tracePt t="110144" x="7205663" y="2840038"/>
          <p14:tracePt t="110161" x="7224713" y="2822575"/>
          <p14:tracePt t="110177" x="7232650" y="2822575"/>
          <p14:tracePt t="110194" x="7242175" y="2822575"/>
          <p14:tracePt t="110211" x="7269163" y="2822575"/>
          <p14:tracePt t="110228" x="7296150" y="2822575"/>
          <p14:tracePt t="110244" x="7340600" y="2822575"/>
          <p14:tracePt t="110261" x="7367588" y="2822575"/>
          <p14:tracePt t="110278" x="7375525" y="2822575"/>
          <p14:tracePt t="110294" x="7394575" y="2822575"/>
          <p14:tracePt t="110319" x="7402513" y="2822575"/>
          <p14:tracePt t="110344" x="7419975" y="2822575"/>
          <p14:tracePt t="110359" x="7429500" y="2822575"/>
          <p14:tracePt t="110367" x="7439025" y="2822575"/>
          <p14:tracePt t="110383" x="7446963" y="2822575"/>
          <p14:tracePt t="110431" x="7473950" y="2822575"/>
          <p14:tracePt t="110487" x="7483475" y="2822575"/>
          <p14:tracePt t="110791" x="7491413" y="2830513"/>
          <p14:tracePt t="110871" x="7491413" y="2840038"/>
          <p14:tracePt t="110903" x="7483475" y="2847975"/>
          <p14:tracePt t="111055" x="7473950" y="2847975"/>
          <p14:tracePt t="111831" x="7446963" y="2847975"/>
          <p14:tracePt t="111839" x="7429500" y="2857500"/>
          <p14:tracePt t="111871" x="7412038" y="2857500"/>
          <p14:tracePt t="111879" x="7394575" y="2857500"/>
          <p14:tracePt t="112127" x="7385050" y="2857500"/>
          <p14:tracePt t="112144" x="7375525" y="2857500"/>
          <p14:tracePt t="112447" x="7367588" y="2857500"/>
          <p14:tracePt t="112455" x="7340600" y="2857500"/>
          <p14:tracePt t="112511" x="7331075" y="2857500"/>
          <p14:tracePt t="116375" x="7358063" y="2867025"/>
          <p14:tracePt t="116391" x="7367588" y="2867025"/>
          <p14:tracePt t="116703" x="7375525" y="2867025"/>
          <p14:tracePt t="117287" x="7385050" y="2867025"/>
          <p14:tracePt t="117295" x="7394575" y="2867025"/>
          <p14:tracePt t="117303" x="7419975" y="2867025"/>
          <p14:tracePt t="117328" x="7429500" y="2867025"/>
          <p14:tracePt t="117439" x="7439025" y="2867025"/>
          <p14:tracePt t="117479" x="7446963" y="2867025"/>
          <p14:tracePt t="117975" x="7483475" y="2894013"/>
          <p14:tracePt t="117983" x="7491413" y="2919413"/>
          <p14:tracePt t="117994" x="7562850" y="3017838"/>
          <p14:tracePt t="118011" x="7732713" y="3152775"/>
          <p14:tracePt t="118027" x="8089900" y="3367088"/>
          <p14:tracePt t="118044" x="8537575" y="3571875"/>
          <p14:tracePt t="118061" x="8983663" y="3776663"/>
          <p14:tracePt t="118062" x="9232900" y="3884613"/>
          <p14:tracePt t="118077" x="9456738" y="3983038"/>
          <p14:tracePt t="118094" x="9759950" y="4098925"/>
          <p14:tracePt t="118111" x="9912350" y="4143375"/>
          <p14:tracePt t="118391" x="9920288" y="4143375"/>
          <p14:tracePt t="118407" x="9920288" y="4133850"/>
          <p14:tracePt t="118415" x="9912350" y="4133850"/>
          <p14:tracePt t="118427" x="9894888" y="4125913"/>
          <p14:tracePt t="118444" x="9885363" y="4108450"/>
          <p14:tracePt t="118461" x="9875838" y="4098925"/>
          <p14:tracePt t="118487" x="9867900" y="4089400"/>
          <p14:tracePt t="118495" x="9858375" y="4081463"/>
          <p14:tracePt t="118543" x="9848850" y="4081463"/>
          <p14:tracePt t="118551" x="9840913" y="4071938"/>
          <p14:tracePt t="118567" x="9823450" y="4062413"/>
          <p14:tracePt t="118577" x="9804400" y="4044950"/>
          <p14:tracePt t="118594" x="9796463" y="4037013"/>
          <p14:tracePt t="118611" x="9786938" y="4027488"/>
          <p14:tracePt t="118655" x="9777413" y="4017963"/>
          <p14:tracePt t="118999" x="9786938" y="4017963"/>
          <p14:tracePt t="119015" x="9813925" y="4017963"/>
          <p14:tracePt t="119039" x="9823450" y="4017963"/>
          <p14:tracePt t="119047" x="9840913" y="4017963"/>
          <p14:tracePt t="119055" x="9848850" y="4017963"/>
          <p14:tracePt t="119079" x="9858375" y="4017963"/>
          <p14:tracePt t="119087" x="9867900" y="4017963"/>
          <p14:tracePt t="119095" x="9894888" y="4017963"/>
          <p14:tracePt t="119111" x="9912350" y="4027488"/>
          <p14:tracePt t="119144" x="9920288" y="4027488"/>
          <p14:tracePt t="119161" x="9956800" y="4037013"/>
          <p14:tracePt t="119207" x="9966325" y="4037013"/>
          <p14:tracePt t="120687" x="9966325" y="4054475"/>
          <p14:tracePt t="120695" x="9939338" y="4062413"/>
          <p14:tracePt t="120703" x="9920288" y="4062413"/>
          <p14:tracePt t="120712" x="9894888" y="4089400"/>
          <p14:tracePt t="120728" x="9848850" y="4098925"/>
          <p14:tracePt t="120744" x="9752013" y="4125913"/>
          <p14:tracePt t="120761" x="9609138" y="4125913"/>
          <p14:tracePt t="120777" x="9340850" y="4160838"/>
          <p14:tracePt t="120794" x="9099550" y="4160838"/>
          <p14:tracePt t="120810" x="8804275" y="4197350"/>
          <p14:tracePt t="120827" x="8545513" y="4197350"/>
          <p14:tracePt t="120844" x="8439150" y="4214813"/>
          <p14:tracePt t="120861" x="8348663" y="4232275"/>
          <p14:tracePt t="120877" x="8340725" y="4232275"/>
          <p14:tracePt t="121159" x="8323263" y="4232275"/>
          <p14:tracePt t="121279" x="8304213" y="4251325"/>
          <p14:tracePt t="121327" x="8313738" y="4251325"/>
          <p14:tracePt t="121335" x="8323263" y="4259263"/>
          <p14:tracePt t="121360" x="8340725" y="4259263"/>
          <p14:tracePt t="121367" x="8367713" y="4259263"/>
          <p14:tracePt t="121377" x="8402638" y="4259263"/>
          <p14:tracePt t="121394" x="8456613" y="4259263"/>
          <p14:tracePt t="121411" x="8572500" y="4268788"/>
          <p14:tracePt t="121427" x="8697913" y="4303713"/>
          <p14:tracePt t="121444" x="8939213" y="4322763"/>
          <p14:tracePt t="121461" x="9188450" y="4357688"/>
          <p14:tracePt t="121477" x="9412288" y="4394200"/>
          <p14:tracePt t="121494" x="9563100" y="4402138"/>
          <p14:tracePt t="121511" x="9661525" y="4402138"/>
          <p14:tracePt t="121528" x="9688513" y="4402138"/>
          <p14:tracePt t="121544" x="9732963" y="4402138"/>
          <p14:tracePt t="121561" x="9752013" y="4394200"/>
          <p14:tracePt t="121577" x="9796463" y="4394200"/>
          <p14:tracePt t="121594" x="9858375" y="4375150"/>
          <p14:tracePt t="121610" x="9974263" y="4340225"/>
          <p14:tracePt t="121627" x="10037763" y="4322763"/>
          <p14:tracePt t="121644" x="10099675" y="4303713"/>
          <p14:tracePt t="121660" x="10126663" y="4286250"/>
          <p14:tracePt t="121677" x="10134600" y="4276725"/>
          <p14:tracePt t="122479" x="10134600" y="4268788"/>
          <p14:tracePt t="122487" x="10126663" y="4268788"/>
          <p14:tracePt t="122503" x="10099675" y="4268788"/>
          <p14:tracePt t="122512" x="10090150" y="4259263"/>
          <p14:tracePt t="122528" x="10055225" y="4259263"/>
          <p14:tracePt t="122544" x="10045700" y="4259263"/>
          <p14:tracePt t="122560" x="10018713" y="4259263"/>
          <p14:tracePt t="122577" x="9956800" y="4259263"/>
          <p14:tracePt t="122594" x="9867900" y="4259263"/>
          <p14:tracePt t="122611" x="9769475" y="4259263"/>
          <p14:tracePt t="122627" x="9680575" y="4259263"/>
          <p14:tracePt t="122644" x="9537700" y="4259263"/>
          <p14:tracePt t="122661" x="9385300" y="4259263"/>
          <p14:tracePt t="122677" x="9259888" y="4259263"/>
          <p14:tracePt t="122694" x="9153525" y="4259263"/>
          <p14:tracePt t="122711" x="8991600" y="4259263"/>
          <p14:tracePt t="122728" x="8929688" y="4259263"/>
          <p14:tracePt t="122744" x="8867775" y="4259263"/>
          <p14:tracePt t="122760" x="8804275" y="4259263"/>
          <p14:tracePt t="122777" x="8742363" y="4259263"/>
          <p14:tracePt t="122794" x="8715375" y="4259263"/>
          <p14:tracePt t="122811" x="8688388" y="4259263"/>
          <p14:tracePt t="122847" x="8680450" y="4259263"/>
          <p14:tracePt t="123047" x="8670925" y="4259263"/>
          <p14:tracePt t="123055" x="8661400" y="4259263"/>
          <p14:tracePt t="123063" x="8634413" y="4259263"/>
          <p14:tracePt t="123077" x="8626475" y="4259263"/>
          <p14:tracePt t="123094" x="8616950" y="4259263"/>
          <p14:tracePt t="123111" x="8609013" y="4259263"/>
          <p14:tracePt t="123183" x="8589963" y="4259263"/>
          <p14:tracePt t="123215" x="8572500" y="4251325"/>
          <p14:tracePt t="123247" x="8562975" y="4251325"/>
          <p14:tracePt t="123255" x="8528050" y="4251325"/>
          <p14:tracePt t="123263" x="8518525" y="4251325"/>
          <p14:tracePt t="123277" x="8510588" y="4251325"/>
          <p14:tracePt t="123294" x="8483600" y="4251325"/>
          <p14:tracePt t="123310" x="8456613" y="4259263"/>
          <p14:tracePt t="123360" x="8447088" y="4268788"/>
          <p14:tracePt t="123567" x="8447088" y="4276725"/>
          <p14:tracePt t="123575" x="8456613" y="4276725"/>
          <p14:tracePt t="123583" x="8466138" y="4276725"/>
          <p14:tracePt t="123594" x="8491538" y="4276725"/>
          <p14:tracePt t="123610" x="8599488" y="4276725"/>
          <p14:tracePt t="123627" x="8858250" y="4276725"/>
          <p14:tracePt t="123644" x="9259888" y="4276725"/>
          <p14:tracePt t="123660" x="9617075" y="4276725"/>
          <p14:tracePt t="123677" x="9831388" y="4276725"/>
          <p14:tracePt t="123694" x="9902825" y="4276725"/>
          <p14:tracePt t="123710" x="9920288" y="4268788"/>
          <p14:tracePt t="123919" x="9929813" y="4268788"/>
          <p14:tracePt t="124191" x="9929813" y="4259263"/>
          <p14:tracePt t="124223" x="9912350" y="4224338"/>
          <p14:tracePt t="124255" x="9902825" y="4224338"/>
          <p14:tracePt t="124263" x="9894888" y="4224338"/>
          <p14:tracePt t="124271" x="9858375" y="4205288"/>
          <p14:tracePt t="124279" x="9804400" y="4197350"/>
          <p14:tracePt t="124294" x="9769475" y="4197350"/>
          <p14:tracePt t="124311" x="9563100" y="4179888"/>
          <p14:tracePt t="124328" x="9456738" y="4179888"/>
          <p14:tracePt t="124344" x="9340850" y="4152900"/>
          <p14:tracePt t="124361" x="9215438" y="4152900"/>
          <p14:tracePt t="124378" x="9045575" y="4152900"/>
          <p14:tracePt t="124394" x="8848725" y="4152900"/>
          <p14:tracePt t="124410" x="8724900" y="4152900"/>
          <p14:tracePt t="124427" x="8680450" y="4152900"/>
          <p14:tracePt t="124444" x="8643938" y="4152900"/>
          <p14:tracePt t="124478" x="8634413" y="4143375"/>
          <p14:tracePt t="124494" x="8589963" y="4143375"/>
          <p14:tracePt t="124511" x="8545513" y="4133850"/>
          <p14:tracePt t="124528" x="8528050" y="4133850"/>
          <p14:tracePt t="124567" x="8518525" y="4133850"/>
          <p14:tracePt t="124591" x="8501063" y="4133850"/>
          <p14:tracePt t="124607" x="8483600" y="4133850"/>
          <p14:tracePt t="124623" x="8474075" y="4133850"/>
          <p14:tracePt t="124671" x="8466138" y="4133850"/>
          <p14:tracePt t="124679" x="8456613" y="4125913"/>
          <p14:tracePt t="124687" x="8420100" y="4098925"/>
          <p14:tracePt t="124695" x="8412163" y="4089400"/>
          <p14:tracePt t="124710" x="8375650" y="4081463"/>
          <p14:tracePt t="124728" x="8313738" y="4054475"/>
          <p14:tracePt t="124744" x="8304213" y="4044950"/>
          <p14:tracePt t="124799" x="8296275" y="4037013"/>
          <p14:tracePt t="124823" x="8277225" y="4037013"/>
          <p14:tracePt t="124831" x="8269288" y="4037013"/>
          <p14:tracePt t="124839" x="8259763" y="4037013"/>
          <p14:tracePt t="124847" x="8242300" y="4037013"/>
          <p14:tracePt t="124860" x="8224838" y="4037013"/>
          <p14:tracePt t="124877" x="8215313" y="4037013"/>
          <p14:tracePt t="124894" x="8197850" y="4037013"/>
          <p14:tracePt t="124911" x="8161338" y="4037013"/>
          <p14:tracePt t="125151" x="8134350" y="4010025"/>
          <p14:tracePt t="125199" x="8134350" y="4000500"/>
          <p14:tracePt t="125231" x="8134350" y="3990975"/>
          <p14:tracePt t="125375" x="8134350" y="3983038"/>
          <p14:tracePt t="125527" x="8143875" y="3973513"/>
          <p14:tracePt t="125535" x="8153400" y="3973513"/>
          <p14:tracePt t="125544" x="8161338" y="3973513"/>
          <p14:tracePt t="125567" x="8170863" y="3973513"/>
          <p14:tracePt t="125687" x="8188325" y="3973513"/>
          <p14:tracePt t="125703" x="8205788" y="3973513"/>
          <p14:tracePt t="125711" x="8215313" y="3973513"/>
          <p14:tracePt t="125719" x="8224838" y="3973513"/>
          <p14:tracePt t="125728" x="8259763" y="3973513"/>
          <p14:tracePt t="126087" x="8269288" y="3983038"/>
          <p14:tracePt t="126103" x="8277225" y="3983038"/>
          <p14:tracePt t="126111" x="8313738" y="3983038"/>
          <p14:tracePt t="126119" x="8323263" y="3983038"/>
          <p14:tracePt t="126135" x="8367713" y="3990975"/>
          <p14:tracePt t="126144" x="8375650" y="4010025"/>
          <p14:tracePt t="126160" x="8474075" y="4044950"/>
          <p14:tracePt t="126177" x="8609013" y="4081463"/>
          <p14:tracePt t="126194" x="8831263" y="4125913"/>
          <p14:tracePt t="126210" x="9055100" y="4160838"/>
          <p14:tracePt t="126227" x="9304338" y="4214813"/>
          <p14:tracePt t="126243" x="9572625" y="4251325"/>
          <p14:tracePt t="126260" x="9671050" y="4251325"/>
          <p14:tracePt t="126277" x="9680575" y="4251325"/>
          <p14:tracePt t="126431" x="9688513" y="4251325"/>
          <p14:tracePt t="126447" x="9698038" y="4224338"/>
          <p14:tracePt t="126463" x="9705975" y="4214813"/>
          <p14:tracePt t="126495" x="9705975" y="4197350"/>
          <p14:tracePt t="126503" x="9725025" y="4187825"/>
          <p14:tracePt t="126511" x="9732963" y="4179888"/>
          <p14:tracePt t="126551" x="9732963" y="4143375"/>
          <p14:tracePt t="126560" x="9732963" y="4133850"/>
          <p14:tracePt t="126575" x="9732963" y="4125913"/>
          <p14:tracePt t="126599" x="9732963" y="4108450"/>
          <p14:tracePt t="126623" x="9732963" y="4089400"/>
          <p14:tracePt t="126655" x="9732963" y="4081463"/>
          <p14:tracePt t="126711" x="9732963" y="4071938"/>
          <p14:tracePt t="126727" x="9732963" y="4062413"/>
          <p14:tracePt t="126735" x="9732963" y="4037013"/>
          <p14:tracePt t="126751" x="9732963" y="4027488"/>
          <p14:tracePt t="126761" x="9732963" y="4017963"/>
          <p14:tracePt t="126777" x="9732963" y="4010025"/>
          <p14:tracePt t="128031" x="9742488" y="4000500"/>
          <p14:tracePt t="128247" x="9752013" y="3983038"/>
          <p14:tracePt t="128303" x="9759950" y="3973513"/>
          <p14:tracePt t="128327" x="9769475" y="3973513"/>
          <p14:tracePt t="128335" x="9796463" y="3973513"/>
          <p14:tracePt t="128345" x="9804400" y="3973513"/>
          <p14:tracePt t="128360" x="9823450" y="3973513"/>
          <p14:tracePt t="128378" x="9848850" y="3973513"/>
          <p14:tracePt t="128394" x="9858375" y="3973513"/>
          <p14:tracePt t="128410" x="9875838" y="3973513"/>
          <p14:tracePt t="128455" x="9885363" y="3973513"/>
          <p14:tracePt t="128503" x="9894888" y="3973513"/>
          <p14:tracePt t="130463" x="9902825" y="3990975"/>
          <p14:tracePt t="130623" x="9894888" y="4000500"/>
          <p14:tracePt t="130703" x="9885363" y="4000500"/>
          <p14:tracePt t="134551" x="9875838" y="4000500"/>
          <p14:tracePt t="134559" x="9858375" y="4000500"/>
          <p14:tracePt t="134567" x="9840913" y="4000500"/>
          <p14:tracePt t="134583" x="9831388" y="4000500"/>
          <p14:tracePt t="134615" x="9823450" y="4000500"/>
          <p14:tracePt t="134695" x="9804400" y="4000500"/>
          <p14:tracePt t="134711" x="9796463" y="4000500"/>
          <p14:tracePt t="136167" x="9777413" y="4000500"/>
          <p14:tracePt t="136231" x="9769475" y="4000500"/>
          <p14:tracePt t="136319" x="9759950" y="4000500"/>
          <p14:tracePt t="137463" x="9759950" y="4010025"/>
          <p14:tracePt t="137479" x="9759950" y="4017963"/>
          <p14:tracePt t="137487" x="9759950" y="4027488"/>
          <p14:tracePt t="137503" x="9759950" y="4037013"/>
          <p14:tracePt t="137519" x="9759950" y="4062413"/>
          <p14:tracePt t="137543" x="9759950" y="4071938"/>
          <p14:tracePt t="137560" x="9759950" y="4081463"/>
          <p14:tracePt t="137567" x="9759950" y="4089400"/>
          <p14:tracePt t="137583" x="9759950" y="4116388"/>
          <p14:tracePt t="137593" x="9759950" y="4125913"/>
          <p14:tracePt t="137615" x="9759950" y="4133850"/>
          <p14:tracePt t="137631" x="9752013" y="4152900"/>
          <p14:tracePt t="137655" x="9725025" y="4170363"/>
          <p14:tracePt t="137663" x="9715500" y="4179888"/>
          <p14:tracePt t="137677" x="9698038" y="4187825"/>
          <p14:tracePt t="137693" x="9599613" y="4214813"/>
          <p14:tracePt t="137710" x="9340850" y="4313238"/>
          <p14:tracePt t="137727" x="9099550" y="4375150"/>
          <p14:tracePt t="137887" x="9090025" y="4384675"/>
          <p14:tracePt t="137927" x="9037638" y="4384675"/>
          <p14:tracePt t="137935" x="8983663" y="4384675"/>
          <p14:tracePt t="137944" x="8858250" y="4375150"/>
          <p14:tracePt t="137960" x="8609013" y="4340225"/>
          <p14:tracePt t="137977" x="8348663" y="4322763"/>
          <p14:tracePt t="137993" x="8108950" y="4322763"/>
          <p14:tracePt t="138010" x="7912100" y="4322763"/>
          <p14:tracePt t="138026" x="7759700" y="4313238"/>
          <p14:tracePt t="138043" x="7643813" y="4295775"/>
          <p14:tracePt t="138060" x="7562850" y="4241800"/>
          <p14:tracePt t="138077" x="7518400" y="4224338"/>
          <p14:tracePt t="138093" x="7483475" y="4187825"/>
          <p14:tracePt t="138110" x="7456488" y="4133850"/>
          <p14:tracePt t="138127" x="7439025" y="4108450"/>
          <p14:tracePt t="138143" x="7419975" y="4098925"/>
          <p14:tracePt t="138160" x="7412038" y="4071938"/>
          <p14:tracePt t="138177" x="7402513" y="4054475"/>
          <p14:tracePt t="138193" x="7394575" y="4017963"/>
          <p14:tracePt t="138210" x="7385050" y="3973513"/>
          <p14:tracePt t="138227" x="7367588" y="3946525"/>
          <p14:tracePt t="138243" x="7367588" y="3911600"/>
          <p14:tracePt t="138260" x="7348538" y="3894138"/>
          <p14:tracePt t="138277" x="7348538" y="3867150"/>
          <p14:tracePt t="138293" x="7348538" y="3857625"/>
          <p14:tracePt t="138310" x="7340600" y="3813175"/>
          <p14:tracePt t="138327" x="7340600" y="3759200"/>
          <p14:tracePt t="138343" x="7323138" y="3697288"/>
          <p14:tracePt t="138360" x="7296150" y="3670300"/>
          <p14:tracePt t="138377" x="7296150" y="3643313"/>
          <p14:tracePt t="138393" x="7296150" y="3608388"/>
          <p14:tracePt t="138410" x="7286625" y="3589338"/>
          <p14:tracePt t="138427" x="7269163" y="3527425"/>
          <p14:tracePt t="138443" x="7259638" y="3473450"/>
          <p14:tracePt t="138460" x="7232650" y="3438525"/>
          <p14:tracePt t="138477" x="7215188" y="3402013"/>
          <p14:tracePt t="138493" x="7215188" y="3394075"/>
          <p14:tracePt t="138510" x="7215188" y="3384550"/>
          <p14:tracePt t="138527" x="7197725" y="3357563"/>
          <p14:tracePt t="138544" x="7170738" y="3303588"/>
          <p14:tracePt t="138560" x="7153275" y="3286125"/>
          <p14:tracePt t="138577" x="7099300" y="3232150"/>
          <p14:tracePt t="138593" x="7089775" y="3224213"/>
          <p14:tracePt t="138610" x="7089775" y="3214688"/>
          <p14:tracePt t="138627" x="7081838" y="3197225"/>
          <p14:tracePt t="138660" x="7081838" y="3187700"/>
          <p14:tracePt t="138719" x="7062788" y="3170238"/>
          <p14:tracePt t="138735" x="7062788" y="3143250"/>
          <p14:tracePt t="138743" x="7045325" y="3133725"/>
          <p14:tracePt t="138760" x="7037388" y="3125788"/>
          <p14:tracePt t="138776" x="7037388" y="3116263"/>
          <p14:tracePt t="138783" x="7037388" y="3108325"/>
          <p14:tracePt t="138807" x="7037388" y="3098800"/>
          <p14:tracePt t="138823" x="7027863" y="3081338"/>
          <p14:tracePt t="139039" x="7027863" y="3071813"/>
          <p14:tracePt t="139167" x="7027863" y="3054350"/>
          <p14:tracePt t="139327" x="7000875" y="3009900"/>
          <p14:tracePt t="139639" x="6991350" y="3009900"/>
          <p14:tracePt t="139695" x="6983413" y="3009900"/>
          <p14:tracePt t="139735" x="6965950" y="3009900"/>
          <p14:tracePt t="139783" x="6946900" y="3009900"/>
          <p14:tracePt t="139815" x="6938963" y="3009900"/>
          <p14:tracePt t="139823" x="6929438" y="3009900"/>
          <p14:tracePt t="139831" x="6911975" y="3009900"/>
          <p14:tracePt t="139847" x="6902450" y="3009900"/>
          <p14:tracePt t="139860" x="6884988" y="3000375"/>
          <p14:tracePt t="139876" x="6875463" y="3000375"/>
          <p14:tracePt t="139893" x="6858000" y="3000375"/>
          <p14:tracePt t="139910" x="6823075" y="2990850"/>
          <p14:tracePt t="139927" x="6813550" y="2982913"/>
          <p14:tracePt t="139960" x="6804025" y="2982913"/>
          <p14:tracePt t="139983" x="6796088" y="2982913"/>
          <p14:tracePt t="139993" x="6786563" y="2982913"/>
          <p14:tracePt t="140010" x="6742113" y="2982913"/>
          <p14:tracePt t="140026" x="6715125" y="2973388"/>
          <p14:tracePt t="140044" x="6697663" y="2973388"/>
          <p14:tracePt t="140060" x="6661150" y="2973388"/>
          <p14:tracePt t="140077" x="6616700" y="2955925"/>
          <p14:tracePt t="140093" x="6562725" y="2955925"/>
          <p14:tracePt t="140110" x="6518275" y="2955925"/>
          <p14:tracePt t="140127" x="6465888" y="2955925"/>
          <p14:tracePt t="140144" x="6456363" y="2955925"/>
          <p14:tracePt t="140199" x="6438900" y="2955925"/>
          <p14:tracePt t="140223" x="6419850" y="2955925"/>
          <p14:tracePt t="140231" x="6411913" y="2955925"/>
          <p14:tracePt t="140243" x="6402388" y="2955925"/>
          <p14:tracePt t="140319" x="6394450" y="2955925"/>
          <p14:tracePt t="140391" x="6367463" y="2955925"/>
          <p14:tracePt t="140671" x="6340475" y="2973388"/>
          <p14:tracePt t="140695" x="6330950" y="2982913"/>
          <p14:tracePt t="140711" x="6330950" y="3000375"/>
          <p14:tracePt t="140727" x="6330950" y="3017838"/>
          <p14:tracePt t="140743" x="6330950" y="3027363"/>
          <p14:tracePt t="140751" x="6330950" y="3036888"/>
          <p14:tracePt t="140761" x="6330950" y="3044825"/>
          <p14:tracePt t="140776" x="6323013" y="3054350"/>
          <p14:tracePt t="140793" x="6323013" y="3071813"/>
          <p14:tracePt t="140810" x="6323013" y="3089275"/>
          <p14:tracePt t="140826" x="6323013" y="3116263"/>
          <p14:tracePt t="140843" x="6323013" y="3152775"/>
          <p14:tracePt t="140860" x="6296025" y="3214688"/>
          <p14:tracePt t="140876" x="6296025" y="3259138"/>
          <p14:tracePt t="140893" x="6296025" y="3303588"/>
          <p14:tracePt t="140910" x="6296025" y="3330575"/>
          <p14:tracePt t="140927" x="6296025" y="3357563"/>
          <p14:tracePt t="140944" x="6296025" y="3375025"/>
          <p14:tracePt t="140960" x="6296025" y="3402013"/>
          <p14:tracePt t="140977" x="6296025" y="3419475"/>
          <p14:tracePt t="140993" x="6296025" y="3455988"/>
          <p14:tracePt t="141010" x="6296025" y="3473450"/>
          <p14:tracePt t="141026" x="6296025" y="3482975"/>
          <p14:tracePt t="141043" x="6296025" y="3500438"/>
          <p14:tracePt t="141060" x="6296025" y="3517900"/>
          <p14:tracePt t="141076" x="6296025" y="3527425"/>
          <p14:tracePt t="141093" x="6296025" y="3536950"/>
          <p14:tracePt t="141127" x="6286500" y="3554413"/>
          <p14:tracePt t="141143" x="6286500" y="3562350"/>
          <p14:tracePt t="141183" x="6286500" y="3571875"/>
          <p14:tracePt t="141194" x="6286500" y="3589338"/>
          <p14:tracePt t="141210" x="6286500" y="3608388"/>
          <p14:tracePt t="141231" x="6286500" y="3616325"/>
          <p14:tracePt t="141255" x="6286500" y="3625850"/>
          <p14:tracePt t="141271" x="6286500" y="3633788"/>
          <p14:tracePt t="141295" x="6286500" y="3660775"/>
          <p14:tracePt t="141303" x="6286500" y="3670300"/>
          <p14:tracePt t="141319" x="6286500" y="3679825"/>
          <p14:tracePt t="141327" x="6286500" y="3687763"/>
          <p14:tracePt t="141431" x="6286500" y="3714750"/>
          <p14:tracePt t="141471" x="6286500" y="3724275"/>
          <p14:tracePt t="141511" x="6303963" y="3724275"/>
          <p14:tracePt t="141535" x="6313488" y="3724275"/>
          <p14:tracePt t="141543" x="6330950" y="3724275"/>
          <p14:tracePt t="141560" x="6340475" y="3724275"/>
          <p14:tracePt t="141576" x="6348413" y="3724275"/>
          <p14:tracePt t="141583" x="6367463" y="3724275"/>
          <p14:tracePt t="141593" x="6384925" y="3724275"/>
          <p14:tracePt t="141610" x="6402388" y="3724275"/>
          <p14:tracePt t="141627" x="6438900" y="3724275"/>
          <p14:tracePt t="141643" x="6456363" y="3724275"/>
          <p14:tracePt t="141660" x="6500813" y="3724275"/>
          <p14:tracePt t="141676" x="6545263" y="3724275"/>
          <p14:tracePt t="141693" x="6562725" y="3724275"/>
          <p14:tracePt t="141710" x="6608763" y="3724275"/>
          <p14:tracePt t="141727" x="6653213" y="3724275"/>
          <p14:tracePt t="141744" x="6661150" y="3724275"/>
          <p14:tracePt t="141760" x="6670675" y="3724275"/>
          <p14:tracePt t="141777" x="6680200" y="3724275"/>
          <p14:tracePt t="141793" x="6705600" y="3724275"/>
          <p14:tracePt t="141810" x="6715125" y="3724275"/>
          <p14:tracePt t="141826" x="6724650" y="3724275"/>
          <p14:tracePt t="141843" x="6732588" y="3724275"/>
          <p14:tracePt t="141876" x="6759575" y="3724275"/>
          <p14:tracePt t="141893" x="6769100" y="3724275"/>
          <p14:tracePt t="141910" x="6777038" y="3724275"/>
          <p14:tracePt t="141927" x="6786563" y="3724275"/>
          <p14:tracePt t="141943" x="6823075" y="3724275"/>
          <p14:tracePt t="141960" x="6840538" y="3724275"/>
          <p14:tracePt t="141976" x="6858000" y="3724275"/>
          <p14:tracePt t="141993" x="6867525" y="3724275"/>
          <p14:tracePt t="142010" x="6884988" y="3724275"/>
          <p14:tracePt t="142079" x="6894513" y="3724275"/>
          <p14:tracePt t="142095" x="6902450" y="3705225"/>
          <p14:tracePt t="142103" x="6911975" y="3705225"/>
          <p14:tracePt t="142255" x="6919913" y="3697288"/>
          <p14:tracePt t="142263" x="6919913" y="3687763"/>
          <p14:tracePt t="142271" x="6919913" y="3679825"/>
          <p14:tracePt t="142279" x="6919913" y="3670300"/>
          <p14:tracePt t="142295" x="6919913" y="3633788"/>
          <p14:tracePt t="142310" x="6919913" y="3625850"/>
          <p14:tracePt t="142327" x="6929438" y="3562350"/>
          <p14:tracePt t="142344" x="6929438" y="3517900"/>
          <p14:tracePt t="142360" x="6929438" y="3500438"/>
          <p14:tracePt t="142377" x="6929438" y="3455988"/>
          <p14:tracePt t="142393" x="6929438" y="3446463"/>
          <p14:tracePt t="142410" x="6929438" y="3411538"/>
          <p14:tracePt t="142427" x="6929438" y="3394075"/>
          <p14:tracePt t="142443" x="6929438" y="3348038"/>
          <p14:tracePt t="142460" x="6929438" y="3330575"/>
          <p14:tracePt t="142476" x="6929438" y="3286125"/>
          <p14:tracePt t="142493" x="6929438" y="3251200"/>
          <p14:tracePt t="142510" x="6929438" y="3214688"/>
          <p14:tracePt t="142527" x="6929438" y="3160713"/>
          <p14:tracePt t="142543" x="6929438" y="3116263"/>
          <p14:tracePt t="142560" x="6929438" y="3071813"/>
          <p14:tracePt t="142576" x="6929438" y="3062288"/>
          <p14:tracePt t="142593" x="6929438" y="3054350"/>
          <p14:tracePt t="142610" x="6929438" y="3036888"/>
          <p14:tracePt t="142626" x="6929438" y="3017838"/>
          <p14:tracePt t="142643" x="6929438" y="3009900"/>
          <p14:tracePt t="142660" x="6929438" y="3000375"/>
          <p14:tracePt t="142676" x="6929438" y="2982913"/>
          <p14:tracePt t="142693" x="6929438" y="2973388"/>
          <p14:tracePt t="142895" x="6929438" y="2955925"/>
          <p14:tracePt t="142911" x="6919913" y="2955925"/>
          <p14:tracePt t="142919" x="6911975" y="2955925"/>
          <p14:tracePt t="142927" x="6894513" y="2955925"/>
          <p14:tracePt t="142943" x="6867525" y="2955925"/>
          <p14:tracePt t="142960" x="6840538" y="2955925"/>
          <p14:tracePt t="142976" x="6831013" y="2955925"/>
          <p14:tracePt t="142993" x="6813550" y="2955925"/>
          <p14:tracePt t="143026" x="6786563" y="2955925"/>
          <p14:tracePt t="143043" x="6769100" y="2955925"/>
          <p14:tracePt t="143060" x="6724650" y="2955925"/>
          <p14:tracePt t="143076" x="6697663" y="2955925"/>
          <p14:tracePt t="143093" x="6643688" y="2946400"/>
          <p14:tracePt t="143110" x="6608763" y="2946400"/>
          <p14:tracePt t="143127" x="6589713" y="2946400"/>
          <p14:tracePt t="143143" x="6572250" y="2946400"/>
          <p14:tracePt t="143160" x="6554788" y="2946400"/>
          <p14:tracePt t="143177" x="6545263" y="2946400"/>
          <p14:tracePt t="143199" x="6537325" y="2946400"/>
          <p14:tracePt t="143215" x="6518275" y="2946400"/>
          <p14:tracePt t="143227" x="6510338" y="2946400"/>
          <p14:tracePt t="143243" x="6483350" y="2946400"/>
          <p14:tracePt t="143260" x="6465888" y="2946400"/>
          <p14:tracePt t="143276" x="6456363" y="2946400"/>
          <p14:tracePt t="143335" x="6446838" y="2946400"/>
          <p14:tracePt t="143351" x="6438900" y="2946400"/>
          <p14:tracePt t="143360" x="6411913" y="2946400"/>
          <p14:tracePt t="143447" x="6402388" y="2946400"/>
          <p14:tracePt t="143575" x="6394450" y="2946400"/>
          <p14:tracePt t="143583" x="6394450" y="2955925"/>
          <p14:tracePt t="143592" x="6394450" y="2973388"/>
          <p14:tracePt t="143610" x="6384925" y="3000375"/>
          <p14:tracePt t="143626" x="6367463" y="3036888"/>
          <p14:tracePt t="143643" x="6367463" y="3071813"/>
          <p14:tracePt t="143660" x="6357938" y="3098800"/>
          <p14:tracePt t="143676" x="6348413" y="3125788"/>
          <p14:tracePt t="143693" x="6340475" y="3152775"/>
          <p14:tracePt t="143710" x="6340475" y="3170238"/>
          <p14:tracePt t="143727" x="6340475" y="3214688"/>
          <p14:tracePt t="143743" x="6330950" y="3259138"/>
          <p14:tracePt t="143760" x="6330950" y="3295650"/>
          <p14:tracePt t="143776" x="6330950" y="3322638"/>
          <p14:tracePt t="143793" x="6330950" y="3340100"/>
          <p14:tracePt t="143810" x="6313488" y="3357563"/>
          <p14:tracePt t="143826" x="6313488" y="3384550"/>
          <p14:tracePt t="143843" x="6303963" y="3419475"/>
          <p14:tracePt t="143860" x="6296025" y="3429000"/>
          <p14:tracePt t="143876" x="6296025" y="3438525"/>
          <p14:tracePt t="143893" x="6296025" y="3482975"/>
          <p14:tracePt t="143910" x="6296025" y="3509963"/>
          <p14:tracePt t="143927" x="6296025" y="3571875"/>
          <p14:tracePt t="143943" x="6296025" y="3608388"/>
          <p14:tracePt t="143960" x="6296025" y="3616325"/>
          <p14:tracePt t="143976" x="6296025" y="3625850"/>
          <p14:tracePt t="143993" x="6296025" y="3643313"/>
          <p14:tracePt t="144026" x="6296025" y="3652838"/>
          <p14:tracePt t="144043" x="6296025" y="3670300"/>
          <p14:tracePt t="144059" x="6296025" y="3679825"/>
          <p14:tracePt t="144076" x="6296025" y="3697288"/>
          <p14:tracePt t="144103" x="6296025" y="3705225"/>
          <p14:tracePt t="144135" x="6296025" y="3714750"/>
          <p14:tracePt t="144143" x="6303963" y="3724275"/>
          <p14:tracePt t="144167" x="6330950" y="3724275"/>
          <p14:tracePt t="144176" x="6340475" y="3724275"/>
          <p14:tracePt t="144183" x="6348413" y="3724275"/>
          <p14:tracePt t="144193" x="6357938" y="3724275"/>
          <p14:tracePt t="144210" x="6402388" y="3724275"/>
          <p14:tracePt t="144227" x="6411913" y="3724275"/>
          <p14:tracePt t="144243" x="6446838" y="3724275"/>
          <p14:tracePt t="144260" x="6465888" y="3724275"/>
          <p14:tracePt t="144276" x="6500813" y="3724275"/>
          <p14:tracePt t="144293" x="6545263" y="3724275"/>
          <p14:tracePt t="144310" x="6572250" y="3724275"/>
          <p14:tracePt t="144326" x="6634163" y="3724275"/>
          <p14:tracePt t="144343" x="6715125" y="3724275"/>
          <p14:tracePt t="144360" x="6732588" y="3724275"/>
          <p14:tracePt t="144376" x="6769100" y="3724275"/>
          <p14:tracePt t="144393" x="6777038" y="3724275"/>
          <p14:tracePt t="144409" x="6804025" y="3724275"/>
          <p14:tracePt t="144426" x="6823075" y="3724275"/>
          <p14:tracePt t="144443" x="6831013" y="3724275"/>
          <p14:tracePt t="144460" x="6840538" y="3724275"/>
          <p14:tracePt t="144477" x="6848475" y="3724275"/>
          <p14:tracePt t="144493" x="6875463" y="3724275"/>
          <p14:tracePt t="144510" x="6884988" y="3724275"/>
          <p14:tracePt t="144526" x="6894513" y="3724275"/>
          <p14:tracePt t="144543" x="6919913" y="3714750"/>
          <p14:tracePt t="144560" x="6929438" y="3714750"/>
          <p14:tracePt t="144576" x="6938963" y="3705225"/>
          <p14:tracePt t="144593" x="6946900" y="3697288"/>
          <p14:tracePt t="144610" x="6956425" y="3687763"/>
          <p14:tracePt t="144626" x="6983413" y="3652838"/>
          <p14:tracePt t="144643" x="6991350" y="3633788"/>
          <p14:tracePt t="144660" x="7000875" y="3608388"/>
          <p14:tracePt t="144677" x="7000875" y="3589338"/>
          <p14:tracePt t="144693" x="7010400" y="3527425"/>
          <p14:tracePt t="144710" x="7010400" y="3473450"/>
          <p14:tracePt t="144727" x="7010400" y="3268663"/>
          <p14:tracePt t="144744" x="7010400" y="3125788"/>
          <p14:tracePt t="144760" x="7010400" y="3044825"/>
          <p14:tracePt t="144776" x="7010400" y="3000375"/>
          <p14:tracePt t="144793" x="7010400" y="2965450"/>
          <p14:tracePt t="144810" x="7010400" y="2955925"/>
          <p14:tracePt t="144927" x="7010400" y="2946400"/>
          <p14:tracePt t="144959" x="6991350" y="2938463"/>
          <p14:tracePt t="144983" x="6983413" y="2938463"/>
          <p14:tracePt t="144992" x="6946900" y="2938463"/>
          <p14:tracePt t="144999" x="6938963" y="2938463"/>
          <p14:tracePt t="145009" x="6902450" y="2938463"/>
          <p14:tracePt t="145026" x="6840538" y="2938463"/>
          <p14:tracePt t="145043" x="6823075" y="2938463"/>
          <p14:tracePt t="145060" x="6777038" y="2938463"/>
          <p14:tracePt t="145076" x="6759575" y="2938463"/>
          <p14:tracePt t="145093" x="6697663" y="2938463"/>
          <p14:tracePt t="145110" x="6608763" y="2938463"/>
          <p14:tracePt t="145127" x="6438900" y="2938463"/>
          <p14:tracePt t="145143" x="6330950" y="2938463"/>
          <p14:tracePt t="145160" x="6313488" y="2938463"/>
          <p14:tracePt t="145177" x="6303963" y="2938463"/>
          <p14:tracePt t="145447" x="6313488" y="2938463"/>
          <p14:tracePt t="145471" x="6323013" y="2938463"/>
          <p14:tracePt t="145479" x="6348413" y="2938463"/>
          <p14:tracePt t="145487" x="6375400" y="2965450"/>
          <p14:tracePt t="145495" x="6411913" y="2973388"/>
          <p14:tracePt t="145510" x="6438900" y="2990850"/>
          <p14:tracePt t="145526" x="6537325" y="3044825"/>
          <p14:tracePt t="145544" x="6956425" y="3187700"/>
          <p14:tracePt t="145560" x="7259638" y="3303588"/>
          <p14:tracePt t="145576" x="7554913" y="3394075"/>
          <p14:tracePt t="145593" x="7875588" y="3490913"/>
          <p14:tracePt t="145610" x="8197850" y="3608388"/>
          <p14:tracePt t="145626" x="8562975" y="3705225"/>
          <p14:tracePt t="145643" x="8840788" y="3776663"/>
          <p14:tracePt t="145660" x="9082088" y="3813175"/>
          <p14:tracePt t="145676" x="9286875" y="3884613"/>
          <p14:tracePt t="145693" x="9447213" y="3929063"/>
          <p14:tracePt t="145710" x="9528175" y="3956050"/>
          <p14:tracePt t="145767" x="9555163" y="3956050"/>
          <p14:tracePt t="145855" x="9572625" y="3965575"/>
          <p14:tracePt t="145863" x="9617075" y="3990975"/>
          <p14:tracePt t="145871" x="9626600" y="3990975"/>
          <p14:tracePt t="145879" x="9644063" y="4000500"/>
          <p14:tracePt t="145893" x="9671050" y="4017963"/>
          <p14:tracePt t="145910" x="9732963" y="4027488"/>
          <p14:tracePt t="145926" x="9752013" y="4037013"/>
          <p14:tracePt t="145943" x="9759950" y="4054475"/>
          <p14:tracePt t="146791" x="9742488" y="4062413"/>
          <p14:tracePt t="146839" x="9732963" y="4062413"/>
          <p14:tracePt t="146871" x="9705975" y="4062413"/>
          <p14:tracePt t="146943" x="9698038" y="4062413"/>
          <p14:tracePt t="146983" x="9688513" y="4062413"/>
          <p14:tracePt t="147055" x="9680575" y="4062413"/>
          <p14:tracePt t="147183" x="9653588" y="4062413"/>
          <p14:tracePt t="147192" x="9634538" y="4044950"/>
          <p14:tracePt t="147207" x="9634538" y="4037013"/>
          <p14:tracePt t="147215" x="9617075" y="4000500"/>
          <p14:tracePt t="147226" x="9617075" y="3990975"/>
          <p14:tracePt t="147243" x="9609138" y="3946525"/>
          <p14:tracePt t="147276" x="9609138" y="3938588"/>
          <p14:tracePt t="147293" x="9609138" y="3919538"/>
          <p14:tracePt t="147391" x="9609138" y="3902075"/>
          <p14:tracePt t="147399" x="9609138" y="3894138"/>
          <p14:tracePt t="147409" x="9609138" y="3884613"/>
          <p14:tracePt t="147426" x="9609138" y="3848100"/>
          <p14:tracePt t="147443" x="9582150" y="3822700"/>
          <p14:tracePt t="147459" x="9582150" y="3776663"/>
          <p14:tracePt t="147476" x="9572625" y="3732213"/>
          <p14:tracePt t="147493" x="9572625" y="3714750"/>
          <p14:tracePt t="147509" x="9572625" y="3679825"/>
          <p14:tracePt t="147526" x="9572625" y="3660775"/>
          <p14:tracePt t="147543" x="9572625" y="3625850"/>
          <p14:tracePt t="147560" x="9572625" y="3616325"/>
          <p14:tracePt t="147576" x="9563100" y="3608388"/>
          <p14:tracePt t="147593" x="9563100" y="3598863"/>
          <p14:tracePt t="147609" x="9555163" y="3562350"/>
          <p14:tracePt t="147655" x="9555163" y="3554413"/>
          <p14:tracePt t="147671" x="9537700" y="3536950"/>
          <p14:tracePt t="147687" x="9528175" y="3527425"/>
          <p14:tracePt t="147983" x="9528175" y="3544888"/>
          <p14:tracePt t="147999" x="9528175" y="3554413"/>
          <p14:tracePt t="148007" x="9528175" y="3581400"/>
          <p14:tracePt t="148015" x="9528175" y="3598863"/>
          <p14:tracePt t="148026" x="9528175" y="3608388"/>
          <p14:tracePt t="148043" x="9528175" y="3652838"/>
          <p14:tracePt t="148059" x="9528175" y="3670300"/>
          <p14:tracePt t="148076" x="9528175" y="3705225"/>
          <p14:tracePt t="148093" x="9528175" y="3724275"/>
          <p14:tracePt t="148109" x="9528175" y="3741738"/>
          <p14:tracePt t="148126" x="9528175" y="3786188"/>
          <p14:tracePt t="148143" x="9528175" y="3830638"/>
          <p14:tracePt t="148160" x="9528175" y="3875088"/>
          <p14:tracePt t="148176" x="9528175" y="3902075"/>
          <p14:tracePt t="148192" x="9528175" y="3956050"/>
          <p14:tracePt t="148209" x="9528175" y="3990975"/>
          <p14:tracePt t="148226" x="9528175" y="4017963"/>
          <p14:tracePt t="148243" x="9528175" y="4044950"/>
          <p14:tracePt t="148260" x="9528175" y="4054475"/>
          <p14:tracePt t="148276" x="9528175" y="4071938"/>
          <p14:tracePt t="148335" x="9528175" y="4089400"/>
          <p14:tracePt t="148391" x="9528175" y="4098925"/>
          <p14:tracePt t="148487" x="9555163" y="4098925"/>
          <p14:tracePt t="148495" x="9563100" y="4098925"/>
          <p14:tracePt t="148527" x="9572625" y="4089400"/>
          <p14:tracePt t="148551" x="9582150" y="4089400"/>
          <p14:tracePt t="148560" x="9590088" y="4089400"/>
          <p14:tracePt t="148567" x="9617075" y="4081463"/>
          <p14:tracePt t="148577" x="9653588" y="4054475"/>
          <p14:tracePt t="148593" x="9698038" y="4037013"/>
          <p14:tracePt t="148609" x="9742488" y="4027488"/>
          <p14:tracePt t="148626" x="9769475" y="4010025"/>
          <p14:tracePt t="148743" x="9777413" y="4000500"/>
          <p14:tracePt t="148759" x="9777413" y="3990975"/>
          <p14:tracePt t="148799" x="9786938" y="3983038"/>
          <p14:tracePt t="148815" x="9796463" y="3973513"/>
          <p14:tracePt t="149527" x="9777413" y="3973513"/>
          <p14:tracePt t="149535" x="9759950" y="3973513"/>
          <p14:tracePt t="149544" x="9742488" y="3983038"/>
          <p14:tracePt t="149561" x="9698038" y="4000500"/>
          <p14:tracePt t="149576" x="9680575" y="4010025"/>
          <p14:tracePt t="149592" x="9626600" y="4027488"/>
          <p14:tracePt t="149609" x="9609138" y="4037013"/>
          <p14:tracePt t="149626" x="9599613" y="4044950"/>
          <p14:tracePt t="149643" x="9572625" y="4054475"/>
          <p14:tracePt t="149659" x="9563100" y="4062413"/>
          <p14:tracePt t="149676" x="9555163" y="4081463"/>
          <p14:tracePt t="149693" x="9501188" y="4125913"/>
          <p14:tracePt t="149695" x="9491663" y="4133850"/>
          <p14:tracePt t="149709" x="9474200" y="4170363"/>
          <p14:tracePt t="149726" x="9456738" y="4179888"/>
          <p14:tracePt t="149743" x="9447213" y="4214813"/>
          <p14:tracePt t="151567" x="9447213" y="4224338"/>
          <p14:tracePt t="151687" x="9466263" y="4232275"/>
          <p14:tracePt t="151695" x="9474200" y="4241800"/>
          <p14:tracePt t="151711" x="9483725" y="4241800"/>
          <p14:tracePt t="151719" x="9518650" y="4268788"/>
          <p14:tracePt t="151735" x="9528175" y="4268788"/>
          <p14:tracePt t="151744" x="9537700" y="4276725"/>
          <p14:tracePt t="151760" x="9626600" y="4303713"/>
          <p14:tracePt t="151776" x="9725025" y="4313238"/>
          <p14:tracePt t="151792" x="9796463" y="4330700"/>
          <p14:tracePt t="151809" x="9947275" y="4340225"/>
          <p14:tracePt t="151826" x="10055225" y="4367213"/>
          <p14:tracePt t="151843" x="10072688" y="4367213"/>
          <p14:tracePt t="151975" x="10099675" y="4367213"/>
          <p14:tracePt t="152351" x="10109200" y="4367213"/>
          <p14:tracePt t="152423" x="10090150" y="4340225"/>
          <p14:tracePt t="152447" x="10072688" y="4340225"/>
          <p14:tracePt t="152455" x="10063163" y="4340225"/>
          <p14:tracePt t="152463" x="10028238" y="4322763"/>
          <p14:tracePt t="152476" x="9991725" y="4322763"/>
          <p14:tracePt t="152493" x="9831388" y="4276725"/>
          <p14:tracePt t="152509" x="9537700" y="4179888"/>
          <p14:tracePt t="152526" x="9126538" y="4081463"/>
          <p14:tracePt t="152543" x="8518525" y="3946525"/>
          <p14:tracePt t="152560" x="7634288" y="3813175"/>
          <p14:tracePt t="152576" x="5813425" y="3384550"/>
          <p14:tracePt t="152592" x="5037138" y="3036888"/>
          <p14:tracePt t="152609" x="4598988" y="2840038"/>
          <p14:tracePt t="152815" x="4598988" y="2830513"/>
          <p14:tracePt t="152823" x="4581525" y="2776538"/>
          <p14:tracePt t="152831" x="4491038" y="2687638"/>
          <p14:tracePt t="152843" x="4419600" y="2581275"/>
          <p14:tracePt t="152859" x="4205288" y="2438400"/>
          <p14:tracePt t="152876" x="3965575" y="2251075"/>
          <p14:tracePt t="152893" x="3660775" y="2062163"/>
          <p14:tracePt t="152909" x="3330575" y="1847850"/>
          <p14:tracePt t="152926" x="3000375" y="1616075"/>
          <p14:tracePt t="152943" x="2652713" y="1357313"/>
          <p14:tracePt t="152960" x="2544763" y="1250950"/>
          <p14:tracePt t="152976" x="2490788" y="1187450"/>
          <p14:tracePt t="152993" x="2446338" y="1125538"/>
          <p14:tracePt t="153009" x="2446338" y="1089025"/>
          <p14:tracePt t="153026" x="2446338" y="1071563"/>
          <p14:tracePt t="153043" x="2438400" y="1054100"/>
          <p14:tracePt t="153059" x="2401888" y="1000125"/>
          <p14:tracePt t="153076" x="2339975" y="946150"/>
          <p14:tracePt t="153092" x="2295525" y="901700"/>
          <p14:tracePt t="153109" x="2224088" y="866775"/>
          <p14:tracePt t="153126" x="2143125" y="812800"/>
          <p14:tracePt t="153143" x="2098675" y="758825"/>
          <p14:tracePt t="153160" x="1990725" y="669925"/>
          <p14:tracePt t="153176" x="1919288" y="598488"/>
          <p14:tracePt t="153193" x="1857375" y="536575"/>
          <p14:tracePt t="153209" x="1758950" y="428625"/>
          <p14:tracePt t="153226" x="1670050" y="374650"/>
          <p14:tracePt t="153242" x="1633538" y="339725"/>
          <p14:tracePt t="153259" x="1598613" y="295275"/>
          <p14:tracePt t="153276" x="1589088" y="250825"/>
          <p14:tracePt t="153292" x="1581150" y="231775"/>
          <p14:tracePt t="153309" x="1554163" y="204788"/>
          <p14:tracePt t="153326" x="1536700" y="169863"/>
          <p14:tracePt t="153343" x="1500188" y="142875"/>
          <p14:tracePt t="154008" x="1473200" y="889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3657600" cy="1295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3200" dirty="0" smtClean="0"/>
              <a:t>Increasing the Gain of the Basic Cell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752600"/>
            <a:ext cx="42672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1800" dirty="0"/>
              <a:t>The black box of Figure is a </a:t>
            </a:r>
            <a:r>
              <a:rPr lang="en-US" altLang="en-US" sz="1800" b="1" dirty="0">
                <a:solidFill>
                  <a:srgbClr val="3333FF"/>
                </a:solidFill>
              </a:rPr>
              <a:t>current buffer</a:t>
            </a:r>
            <a:r>
              <a:rPr lang="en-US" altLang="en-US" sz="1800" dirty="0"/>
              <a:t> </a:t>
            </a:r>
            <a:endParaRPr lang="en-US" altLang="en-US" sz="1800" dirty="0" smtClean="0"/>
          </a:p>
          <a:p>
            <a:pPr eaLnBrk="1" hangingPunct="1"/>
            <a:r>
              <a:rPr lang="en-US" altLang="en-US" sz="1800" dirty="0" smtClean="0"/>
              <a:t>Two </a:t>
            </a:r>
            <a:r>
              <a:rPr lang="en-US" altLang="en-US" sz="1800" dirty="0"/>
              <a:t>important </a:t>
            </a:r>
            <a:r>
              <a:rPr lang="en-US" altLang="en-US" sz="1800" dirty="0">
                <a:solidFill>
                  <a:srgbClr val="FF0000"/>
                </a:solidFill>
              </a:rPr>
              <a:t>observations</a:t>
            </a:r>
            <a:r>
              <a:rPr lang="en-US" altLang="en-US" sz="1800" dirty="0"/>
              <a:t> should be made:</a:t>
            </a:r>
          </a:p>
          <a:p>
            <a:pPr lvl="1" eaLnBrk="1" hangingPunct="1"/>
            <a:r>
              <a:rPr lang="en-US" altLang="en-US" sz="1800" dirty="0"/>
              <a:t>It is </a:t>
            </a:r>
            <a:r>
              <a:rPr lang="en-US" altLang="en-US" sz="1800" dirty="0">
                <a:solidFill>
                  <a:srgbClr val="FF0000"/>
                </a:solidFill>
              </a:rPr>
              <a:t>not sufficient to raise output resistance</a:t>
            </a:r>
            <a:r>
              <a:rPr lang="en-US" altLang="en-US" sz="1800" dirty="0"/>
              <a:t> of amplifying transistor only.</a:t>
            </a:r>
          </a:p>
          <a:p>
            <a:pPr lvl="1" eaLnBrk="1" hangingPunct="1"/>
            <a:r>
              <a:rPr lang="en-US" altLang="en-US" sz="1800" dirty="0">
                <a:solidFill>
                  <a:srgbClr val="FF0000"/>
                </a:solidFill>
              </a:rPr>
              <a:t>Placing CG (or a CB) circuit on top</a:t>
            </a:r>
            <a:r>
              <a:rPr lang="en-US" altLang="en-US" sz="1800" dirty="0"/>
              <a:t> of the CS (or CE) amplifying transistor to implement the current-buffering action is called </a:t>
            </a:r>
            <a:r>
              <a:rPr lang="en-US" altLang="en-US" sz="1800" b="1" dirty="0">
                <a:solidFill>
                  <a:srgbClr val="3333FF"/>
                </a:solidFill>
              </a:rPr>
              <a:t>cascading</a:t>
            </a:r>
            <a:r>
              <a:rPr lang="en-US" altLang="en-US" sz="1800" dirty="0">
                <a:solidFill>
                  <a:srgbClr val="3333FF"/>
                </a:solidFill>
              </a:rPr>
              <a:t>.</a:t>
            </a:r>
          </a:p>
          <a:p>
            <a:pPr lvl="1" eaLnBrk="1" hangingPunct="1"/>
            <a:endParaRPr lang="en-US" altLang="en-US" sz="1800" dirty="0">
              <a:solidFill>
                <a:srgbClr val="3333FF"/>
              </a:solidFill>
            </a:endParaRPr>
          </a:p>
        </p:txBody>
      </p:sp>
      <p:pic>
        <p:nvPicPr>
          <p:cNvPr id="27652" name="Picture 5" descr="se07F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04800"/>
            <a:ext cx="441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003"/>
      </p:ext>
    </p:extLst>
  </p:cSld>
  <p:clrMapOvr>
    <a:masterClrMapping/>
  </p:clrMapOvr>
  <p:transition advTm="16969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4" x="973138" y="5000625"/>
          <p14:tracePt t="2098" x="946150" y="5000625"/>
          <p14:tracePt t="2106" x="884238" y="5018088"/>
          <p14:tracePt t="2266" x="866775" y="5018088"/>
          <p14:tracePt t="2274" x="822325" y="5037138"/>
          <p14:tracePt t="2284" x="812800" y="5037138"/>
          <p14:tracePt t="2306" x="901700" y="4983163"/>
          <p14:tracePt t="2317" x="1009650" y="4875213"/>
          <p14:tracePt t="2333" x="1081088" y="4822825"/>
          <p14:tracePt t="2350" x="1179513" y="4732338"/>
          <p14:tracePt t="2367" x="1384300" y="4670425"/>
          <p14:tracePt t="2383" x="1751013" y="4589463"/>
          <p14:tracePt t="2400" x="2527300" y="4589463"/>
          <p14:tracePt t="2417" x="3500438" y="4589463"/>
          <p14:tracePt t="2433" x="4375150" y="4589463"/>
          <p14:tracePt t="2450" x="5286375" y="4572000"/>
          <p14:tracePt t="2468" x="5572125" y="4419600"/>
          <p14:tracePt t="2484" x="5616575" y="4303713"/>
          <p14:tracePt t="2500" x="5616575" y="4295775"/>
          <p14:tracePt t="2739" x="5616575" y="4286250"/>
          <p14:tracePt t="2746" x="5616575" y="4268788"/>
          <p14:tracePt t="2754" x="5616575" y="4251325"/>
          <p14:tracePt t="2766" x="5616575" y="4232275"/>
          <p14:tracePt t="2783" x="5616575" y="4197350"/>
          <p14:tracePt t="2800" x="5616575" y="4170363"/>
          <p14:tracePt t="2817" x="5634038" y="4125913"/>
          <p14:tracePt t="2833" x="5634038" y="4044950"/>
          <p14:tracePt t="2850" x="5634038" y="3983038"/>
          <p14:tracePt t="2852" x="5634038" y="3973513"/>
          <p14:tracePt t="2867" x="5643563" y="3857625"/>
          <p14:tracePt t="2883" x="5661025" y="3759200"/>
          <p14:tracePt t="2900" x="5724525" y="3598863"/>
          <p14:tracePt t="2917" x="5776913" y="3438525"/>
          <p14:tracePt t="2933" x="5803900" y="3303588"/>
          <p14:tracePt t="2950" x="5830888" y="3224213"/>
          <p14:tracePt t="2967" x="5867400" y="3179763"/>
          <p14:tracePt t="2983" x="5902325" y="3116263"/>
          <p14:tracePt t="3000" x="5911850" y="3071813"/>
          <p14:tracePt t="3017" x="5919788" y="2990850"/>
          <p14:tracePt t="3033" x="5973763" y="2965450"/>
          <p14:tracePt t="3322" x="5991225" y="2965450"/>
          <p14:tracePt t="3474" x="5983288" y="2965450"/>
          <p14:tracePt t="3483" x="5973763" y="2965450"/>
          <p14:tracePt t="3490" x="5946775" y="2946400"/>
          <p14:tracePt t="3506" x="5938838" y="2919413"/>
          <p14:tracePt t="3522" x="5938838" y="2894013"/>
          <p14:tracePt t="3533" x="5929313" y="2884488"/>
          <p14:tracePt t="3550" x="5911850" y="2874963"/>
          <p14:tracePt t="4722" x="5911850" y="2867025"/>
          <p14:tracePt t="4786" x="5911850" y="2847975"/>
          <p14:tracePt t="4802" x="5911850" y="2822575"/>
          <p14:tracePt t="4810" x="5911850" y="2786063"/>
          <p14:tracePt t="4818" x="5911850" y="2776538"/>
          <p14:tracePt t="4833" x="5929313" y="2751138"/>
          <p14:tracePt t="4851" x="6000750" y="2608263"/>
          <p14:tracePt t="4867" x="6018213" y="2562225"/>
          <p14:tracePt t="4884" x="6037263" y="2527300"/>
          <p14:tracePt t="4900" x="6045200" y="2517775"/>
          <p14:tracePt t="4917" x="6054725" y="2482850"/>
          <p14:tracePt t="4933" x="6072188" y="2438400"/>
          <p14:tracePt t="4950" x="6099175" y="2374900"/>
          <p14:tracePt t="4966" x="6116638" y="2330450"/>
          <p14:tracePt t="4983" x="6134100" y="2286000"/>
          <p14:tracePt t="5000" x="6134100" y="2276475"/>
          <p14:tracePt t="5442" x="6134100" y="2241550"/>
          <p14:tracePt t="5450" x="6134100" y="2232025"/>
          <p14:tracePt t="5458" x="6143625" y="2205038"/>
          <p14:tracePt t="5468" x="6153150" y="2197100"/>
          <p14:tracePt t="5483" x="6153150" y="2179638"/>
          <p14:tracePt t="5500" x="6153150" y="2170113"/>
          <p14:tracePt t="5516" x="6153150" y="2133600"/>
          <p14:tracePt t="5550" x="6153150" y="2125663"/>
          <p14:tracePt t="5567" x="6161088" y="2116138"/>
          <p14:tracePt t="5659" x="6161088" y="2108200"/>
          <p14:tracePt t="5683" x="6161088" y="2081213"/>
          <p14:tracePt t="8818" x="6170613" y="2071688"/>
          <p14:tracePt t="8826" x="6205538" y="2098675"/>
          <p14:tracePt t="8834" x="6224588" y="2125663"/>
          <p14:tracePt t="8850" x="6224588" y="2179638"/>
          <p14:tracePt t="8852" x="6251575" y="2214563"/>
          <p14:tracePt t="8867" x="6313488" y="2295525"/>
          <p14:tracePt t="8884" x="6367463" y="2384425"/>
          <p14:tracePt t="8900" x="6419850" y="2446338"/>
          <p14:tracePt t="8916" x="6429375" y="2473325"/>
          <p14:tracePt t="8933" x="6473825" y="2544763"/>
          <p14:tracePt t="8950" x="6491288" y="2589213"/>
          <p14:tracePt t="8966" x="6527800" y="2652713"/>
          <p14:tracePt t="8983" x="6562725" y="2732088"/>
          <p14:tracePt t="9000" x="6608763" y="2830513"/>
          <p14:tracePt t="9016" x="6626225" y="2867025"/>
          <p14:tracePt t="9033" x="6643688" y="2884488"/>
          <p14:tracePt t="9115" x="6643688" y="2894013"/>
          <p14:tracePt t="9122" x="6643688" y="2911475"/>
          <p14:tracePt t="9133" x="6643688" y="2938463"/>
          <p14:tracePt t="9150" x="6653213" y="2982913"/>
          <p14:tracePt t="9166" x="6661150" y="2990850"/>
          <p14:tracePt t="9183" x="6688138" y="3009900"/>
          <p14:tracePt t="9216" x="6688138" y="3017838"/>
          <p14:tracePt t="9283" x="6697663" y="3027363"/>
          <p14:tracePt t="9290" x="6697663" y="3054350"/>
          <p14:tracePt t="9300" x="6697663" y="3062288"/>
          <p14:tracePt t="9316" x="6715125" y="3081338"/>
          <p14:tracePt t="9354" x="6715125" y="3108325"/>
          <p14:tracePt t="9378" x="6715125" y="3116263"/>
          <p14:tracePt t="9386" x="6715125" y="3125788"/>
          <p14:tracePt t="9403" x="6715125" y="3133725"/>
          <p14:tracePt t="9416" x="6715125" y="3160713"/>
          <p14:tracePt t="9433" x="6724650" y="3179763"/>
          <p14:tracePt t="9451" x="6724650" y="3205163"/>
          <p14:tracePt t="9484" x="6724650" y="3224213"/>
          <p14:tracePt t="9500" x="6724650" y="3232150"/>
          <p14:tracePt t="9516" x="6724650" y="3259138"/>
          <p14:tracePt t="9533" x="6724650" y="3276600"/>
          <p14:tracePt t="9550" x="6724650" y="3313113"/>
          <p14:tracePt t="9567" x="6724650" y="3340100"/>
          <p14:tracePt t="9583" x="6724650" y="3367088"/>
          <p14:tracePt t="9600" x="6724650" y="3402013"/>
          <p14:tracePt t="9616" x="6724650" y="3446463"/>
          <p14:tracePt t="9633" x="6724650" y="3500438"/>
          <p14:tracePt t="9651" x="6724650" y="3554413"/>
          <p14:tracePt t="9667" x="6724650" y="3562350"/>
          <p14:tracePt t="9684" x="6724650" y="3608388"/>
          <p14:tracePt t="9700" x="6724650" y="3643313"/>
          <p14:tracePt t="9716" x="6724650" y="3660775"/>
          <p14:tracePt t="9733" x="6724650" y="3697288"/>
          <p14:tracePt t="9750" x="6724650" y="3714750"/>
          <p14:tracePt t="9766" x="6724650" y="3768725"/>
          <p14:tracePt t="9783" x="6724650" y="3786188"/>
          <p14:tracePt t="9800" x="6724650" y="3813175"/>
          <p14:tracePt t="9816" x="6724650" y="3830638"/>
          <p14:tracePt t="9850" x="6724650" y="3840163"/>
          <p14:tracePt t="9938" x="6724650" y="3875088"/>
          <p14:tracePt t="9962" x="6732588" y="3884613"/>
          <p14:tracePt t="9986" x="6759575" y="3884613"/>
          <p14:tracePt t="10010" x="6769100" y="3884613"/>
          <p14:tracePt t="10026" x="6777038" y="3884613"/>
          <p14:tracePt t="10042" x="6813550" y="3894138"/>
          <p14:tracePt t="10050" x="6823075" y="3894138"/>
          <p14:tracePt t="10058" x="6831013" y="3894138"/>
          <p14:tracePt t="10068" x="6840538" y="3894138"/>
          <p14:tracePt t="10083" x="6902450" y="3894138"/>
          <p14:tracePt t="10100" x="6956425" y="3894138"/>
          <p14:tracePt t="10116" x="7018338" y="3894138"/>
          <p14:tracePt t="10133" x="7054850" y="3894138"/>
          <p14:tracePt t="10150" x="7072313" y="3894138"/>
          <p14:tracePt t="10166" x="7099300" y="3894138"/>
          <p14:tracePt t="10200" x="7108825" y="3894138"/>
          <p14:tracePt t="10234" x="7116763" y="3894138"/>
          <p14:tracePt t="10258" x="7126288" y="3894138"/>
          <p14:tracePt t="10283" x="7153275" y="3894138"/>
          <p14:tracePt t="10306" x="7161213" y="3894138"/>
          <p14:tracePt t="10316" x="7170738" y="3894138"/>
          <p14:tracePt t="10331" x="7180263" y="3894138"/>
          <p14:tracePt t="10354" x="7197725" y="3894138"/>
          <p14:tracePt t="10370" x="7215188" y="3894138"/>
          <p14:tracePt t="10410" x="7224713" y="3894138"/>
          <p14:tracePt t="10427" x="7232650" y="3894138"/>
          <p14:tracePt t="10435" x="7242175" y="3894138"/>
          <p14:tracePt t="10442" x="7251700" y="3884613"/>
          <p14:tracePt t="10451" x="7259638" y="3875088"/>
          <p14:tracePt t="10483" x="7286625" y="3857625"/>
          <p14:tracePt t="10522" x="7304088" y="3848100"/>
          <p14:tracePt t="10562" x="7331075" y="3840163"/>
          <p14:tracePt t="10578" x="7340600" y="3830638"/>
          <p14:tracePt t="10587" x="7348538" y="3813175"/>
          <p14:tracePt t="10603" x="7367588" y="3803650"/>
          <p14:tracePt t="10626" x="7385050" y="3795713"/>
          <p14:tracePt t="10642" x="7394575" y="3786188"/>
          <p14:tracePt t="10651" x="7394575" y="3776663"/>
          <p14:tracePt t="10667" x="7429500" y="3751263"/>
          <p14:tracePt t="10683" x="7439025" y="3724275"/>
          <p14:tracePt t="10700" x="7446963" y="3687763"/>
          <p14:tracePt t="10716" x="7446963" y="3652838"/>
          <p14:tracePt t="10733" x="7466013" y="3608388"/>
          <p14:tracePt t="10750" x="7466013" y="3589338"/>
          <p14:tracePt t="10767" x="7466013" y="3544888"/>
          <p14:tracePt t="10783" x="7466013" y="3517900"/>
          <p14:tracePt t="10800" x="7466013" y="3482975"/>
          <p14:tracePt t="10816" x="7466013" y="3446463"/>
          <p14:tracePt t="10833" x="7466013" y="3429000"/>
          <p14:tracePt t="10850" x="7466013" y="3384550"/>
          <p14:tracePt t="10851" x="7466013" y="3375025"/>
          <p14:tracePt t="10867" x="7466013" y="3330575"/>
          <p14:tracePt t="10883" x="7466013" y="3286125"/>
          <p14:tracePt t="10900" x="7466013" y="3268663"/>
          <p14:tracePt t="10916" x="7466013" y="3232150"/>
          <p14:tracePt t="10933" x="7466013" y="3224213"/>
          <p14:tracePt t="10949" x="7466013" y="3214688"/>
          <p14:tracePt t="10966" x="7466013" y="3179763"/>
          <p14:tracePt t="10983" x="7456488" y="3160713"/>
          <p14:tracePt t="11000" x="7439025" y="3143250"/>
          <p14:tracePt t="11016" x="7429500" y="3125788"/>
          <p14:tracePt t="11033" x="7419975" y="3108325"/>
          <p14:tracePt t="11067" x="7412038" y="3081338"/>
          <p14:tracePt t="11100" x="7402513" y="3071813"/>
          <p14:tracePt t="11116" x="7385050" y="3071813"/>
          <p14:tracePt t="11138" x="7375525" y="3071813"/>
          <p14:tracePt t="11163" x="7367588" y="3071813"/>
          <p14:tracePt t="11170" x="7348538" y="3071813"/>
          <p14:tracePt t="11184" x="7340600" y="3071813"/>
          <p14:tracePt t="11200" x="7323138" y="3071813"/>
          <p14:tracePt t="11216" x="7296150" y="3071813"/>
          <p14:tracePt t="11233" x="7259638" y="3071813"/>
          <p14:tracePt t="11250" x="7224713" y="3054350"/>
          <p14:tracePt t="11267" x="7161213" y="3044825"/>
          <p14:tracePt t="11284" x="7099300" y="3017838"/>
          <p14:tracePt t="11300" x="7062788" y="3017838"/>
          <p14:tracePt t="11316" x="7000875" y="3017838"/>
          <p14:tracePt t="11333" x="6973888" y="3017838"/>
          <p14:tracePt t="11350" x="6965950" y="3017838"/>
          <p14:tracePt t="11366" x="6946900" y="3017838"/>
          <p14:tracePt t="11410" x="6919913" y="3027363"/>
          <p14:tracePt t="11450" x="6911975" y="3027363"/>
          <p14:tracePt t="11466" x="6875463" y="3036888"/>
          <p14:tracePt t="11490" x="6867525" y="3036888"/>
          <p14:tracePt t="11499" x="6840538" y="3036888"/>
          <p14:tracePt t="11506" x="6831013" y="3036888"/>
          <p14:tracePt t="11517" x="6823075" y="3036888"/>
          <p14:tracePt t="11533" x="6804025" y="3044825"/>
          <p14:tracePt t="11594" x="6796088" y="3054350"/>
          <p14:tracePt t="11706" x="6796088" y="3062288"/>
          <p14:tracePt t="11715" x="6796088" y="3089275"/>
          <p14:tracePt t="11722" x="6796088" y="3108325"/>
          <p14:tracePt t="11733" x="6796088" y="3133725"/>
          <p14:tracePt t="11750" x="6796088" y="3160713"/>
          <p14:tracePt t="11766" x="6796088" y="3187700"/>
          <p14:tracePt t="11783" x="6796088" y="3214688"/>
          <p14:tracePt t="11800" x="6796088" y="3241675"/>
          <p14:tracePt t="11816" x="6796088" y="3251200"/>
          <p14:tracePt t="11833" x="6796088" y="3295650"/>
          <p14:tracePt t="11850" x="6796088" y="3340100"/>
          <p14:tracePt t="11851" x="6796088" y="3357563"/>
          <p14:tracePt t="11867" x="6796088" y="3419475"/>
          <p14:tracePt t="11884" x="6796088" y="3465513"/>
          <p14:tracePt t="11900" x="6796088" y="3527425"/>
          <p14:tracePt t="11916" x="6796088" y="3589338"/>
          <p14:tracePt t="11933" x="6796088" y="3633788"/>
          <p14:tracePt t="11950" x="6796088" y="3643313"/>
          <p14:tracePt t="11966" x="6796088" y="3652838"/>
          <p14:tracePt t="12050" x="6796088" y="3670300"/>
          <p14:tracePt t="12058" x="6796088" y="3679825"/>
          <p14:tracePt t="12067" x="6796088" y="3687763"/>
          <p14:tracePt t="12083" x="6796088" y="3724275"/>
          <p14:tracePt t="12100" x="6796088" y="3732213"/>
          <p14:tracePt t="12117" x="6796088" y="3759200"/>
          <p14:tracePt t="12133" x="6796088" y="3786188"/>
          <p14:tracePt t="12150" x="6796088" y="3795713"/>
          <p14:tracePt t="12354" x="6796088" y="3813175"/>
          <p14:tracePt t="12362" x="6804025" y="3822700"/>
          <p14:tracePt t="12371" x="6813550" y="3822700"/>
          <p14:tracePt t="12383" x="6823075" y="3822700"/>
          <p14:tracePt t="12399" x="6867525" y="3822700"/>
          <p14:tracePt t="12416" x="6911975" y="3822700"/>
          <p14:tracePt t="12433" x="6929438" y="3822700"/>
          <p14:tracePt t="12450" x="6973888" y="3822700"/>
          <p14:tracePt t="12467" x="7000875" y="3822700"/>
          <p14:tracePt t="12483" x="7027863" y="3822700"/>
          <p14:tracePt t="12500" x="7062788" y="3822700"/>
          <p14:tracePt t="12516" x="7108825" y="3822700"/>
          <p14:tracePt t="12533" x="7143750" y="3822700"/>
          <p14:tracePt t="12550" x="7153275" y="3822700"/>
          <p14:tracePt t="12566" x="7180263" y="3822700"/>
          <p14:tracePt t="12600" x="7188200" y="3822700"/>
          <p14:tracePt t="12616" x="7197725" y="3822700"/>
          <p14:tracePt t="12634" x="7215188" y="3822700"/>
          <p14:tracePt t="12658" x="7232650" y="3822700"/>
          <p14:tracePt t="12667" x="7242175" y="3822700"/>
          <p14:tracePt t="12683" x="7286625" y="3822700"/>
          <p14:tracePt t="12700" x="7348538" y="3822700"/>
          <p14:tracePt t="12716" x="7375525" y="3822700"/>
          <p14:tracePt t="12733" x="7385050" y="3822700"/>
          <p14:tracePt t="12827" x="7394575" y="3822700"/>
          <p14:tracePt t="12834" x="7394575" y="3803650"/>
          <p14:tracePt t="12842" x="7394575" y="3795713"/>
          <p14:tracePt t="12858" x="7394575" y="3786188"/>
          <p14:tracePt t="12868" x="7394575" y="3776663"/>
          <p14:tracePt t="12883" x="7402513" y="3732213"/>
          <p14:tracePt t="12899" x="7412038" y="3724275"/>
          <p14:tracePt t="12916" x="7412038" y="3697288"/>
          <p14:tracePt t="12933" x="7412038" y="3687763"/>
          <p14:tracePt t="12949" x="7402513" y="3643313"/>
          <p14:tracePt t="12967" x="7385050" y="3589338"/>
          <p14:tracePt t="12983" x="7358063" y="3527425"/>
          <p14:tracePt t="13000" x="7348538" y="3446463"/>
          <p14:tracePt t="13016" x="7331075" y="3367088"/>
          <p14:tracePt t="13033" x="7323138" y="3303588"/>
          <p14:tracePt t="13050" x="7323138" y="3251200"/>
          <p14:tracePt t="13067" x="7313613" y="3187700"/>
          <p14:tracePt t="13083" x="7296150" y="3179763"/>
          <p14:tracePt t="13099" x="7296150" y="3160713"/>
          <p14:tracePt t="13116" x="7286625" y="3133725"/>
          <p14:tracePt t="13154" x="7277100" y="3125788"/>
          <p14:tracePt t="13243" x="7269163" y="3098800"/>
          <p14:tracePt t="13275" x="7259638" y="3089275"/>
          <p14:tracePt t="13290" x="7242175" y="3089275"/>
          <p14:tracePt t="13306" x="7232650" y="3089275"/>
          <p14:tracePt t="13316" x="7224713" y="3089275"/>
          <p14:tracePt t="13322" x="7205663" y="3089275"/>
          <p14:tracePt t="13333" x="7197725" y="3089275"/>
          <p14:tracePt t="13350" x="7170738" y="3089275"/>
          <p14:tracePt t="13366" x="7116763" y="3089275"/>
          <p14:tracePt t="13383" x="7072313" y="3089275"/>
          <p14:tracePt t="13400" x="6991350" y="3089275"/>
          <p14:tracePt t="13416" x="6919913" y="3089275"/>
          <p14:tracePt t="13433" x="6823075" y="3089275"/>
          <p14:tracePt t="13450" x="6777038" y="3089275"/>
          <p14:tracePt t="13466" x="6769100" y="3089275"/>
          <p14:tracePt t="13538" x="6759575" y="3089275"/>
          <p14:tracePt t="13546" x="6751638" y="3089275"/>
          <p14:tracePt t="13554" x="6732588" y="3089275"/>
          <p14:tracePt t="13566" x="6715125" y="3089275"/>
          <p14:tracePt t="13583" x="6705600" y="3089275"/>
          <p14:tracePt t="13600" x="6697663" y="3089275"/>
          <p14:tracePt t="13616" x="6688138" y="3108325"/>
          <p14:tracePt t="13714" x="6688138" y="3125788"/>
          <p14:tracePt t="13722" x="6688138" y="3133725"/>
          <p14:tracePt t="13738" x="6688138" y="3143250"/>
          <p14:tracePt t="13749" x="6688138" y="3152775"/>
          <p14:tracePt t="13766" x="6688138" y="3197225"/>
          <p14:tracePt t="13783" x="6688138" y="3232150"/>
          <p14:tracePt t="13800" x="6688138" y="3268663"/>
          <p14:tracePt t="13816" x="6688138" y="3322638"/>
          <p14:tracePt t="13833" x="6688138" y="3367088"/>
          <p14:tracePt t="13849" x="6688138" y="3446463"/>
          <p14:tracePt t="13851" x="6688138" y="3482975"/>
          <p14:tracePt t="13867" x="6688138" y="3554413"/>
          <p14:tracePt t="13883" x="6697663" y="3633788"/>
          <p14:tracePt t="13900" x="6724650" y="3714750"/>
          <p14:tracePt t="13916" x="6724650" y="3751263"/>
          <p14:tracePt t="13933" x="6724650" y="3795713"/>
          <p14:tracePt t="13949" x="6724650" y="3840163"/>
          <p14:tracePt t="13966" x="6724650" y="3857625"/>
          <p14:tracePt t="13983" x="6732588" y="3867150"/>
          <p14:tracePt t="14000" x="6732588" y="3884613"/>
          <p14:tracePt t="14074" x="6742113" y="3902075"/>
          <p14:tracePt t="14106" x="6759575" y="3902075"/>
          <p14:tracePt t="14116" x="6769100" y="3902075"/>
          <p14:tracePt t="14122" x="6786563" y="3902075"/>
          <p14:tracePt t="14133" x="6813550" y="3902075"/>
          <p14:tracePt t="14150" x="6840538" y="3902075"/>
          <p14:tracePt t="14166" x="6867525" y="3902075"/>
          <p14:tracePt t="14183" x="6902450" y="3902075"/>
          <p14:tracePt t="14199" x="6965950" y="3894138"/>
          <p14:tracePt t="14216" x="7045325" y="3884613"/>
          <p14:tracePt t="14233" x="7072313" y="3884613"/>
          <p14:tracePt t="14250" x="7116763" y="3884613"/>
          <p14:tracePt t="14267" x="7170738" y="3884613"/>
          <p14:tracePt t="14283" x="7188200" y="3884613"/>
          <p14:tracePt t="14300" x="7232650" y="3884613"/>
          <p14:tracePt t="14316" x="7286625" y="3884613"/>
          <p14:tracePt t="14333" x="7296150" y="3884613"/>
          <p14:tracePt t="14386" x="7313613" y="3867150"/>
          <p14:tracePt t="14394" x="7331075" y="3867150"/>
          <p14:tracePt t="14427" x="7340600" y="3867150"/>
          <p14:tracePt t="14466" x="7348538" y="3857625"/>
          <p14:tracePt t="14474" x="7358063" y="3848100"/>
          <p14:tracePt t="14490" x="7367588" y="3840163"/>
          <p14:tracePt t="14506" x="7367588" y="3803650"/>
          <p14:tracePt t="14517" x="7394575" y="3776663"/>
          <p14:tracePt t="14533" x="7402513" y="3751263"/>
          <p14:tracePt t="14549" x="7402513" y="3714750"/>
          <p14:tracePt t="14566" x="7402513" y="3625850"/>
          <p14:tracePt t="14583" x="7402513" y="3598863"/>
          <p14:tracePt t="14600" x="7402513" y="3536950"/>
          <p14:tracePt t="14616" x="7385050" y="3490913"/>
          <p14:tracePt t="14633" x="7385050" y="3455988"/>
          <p14:tracePt t="14650" x="7375525" y="3419475"/>
          <p14:tracePt t="14667" x="7375525" y="3322638"/>
          <p14:tracePt t="14684" x="7375525" y="3268663"/>
          <p14:tracePt t="14700" x="7375525" y="3224213"/>
          <p14:tracePt t="14716" x="7375525" y="3205163"/>
          <p14:tracePt t="14733" x="7375525" y="3170238"/>
          <p14:tracePt t="14749" x="7375525" y="3160713"/>
          <p14:tracePt t="14766" x="7375525" y="3143250"/>
          <p14:tracePt t="14783" x="7367588" y="3108325"/>
          <p14:tracePt t="14800" x="7367588" y="3098800"/>
          <p14:tracePt t="14816" x="7367588" y="3089275"/>
          <p14:tracePt t="14833" x="7367588" y="3071813"/>
          <p14:tracePt t="14849" x="7358063" y="3054350"/>
          <p14:tracePt t="14899" x="7348538" y="3054350"/>
          <p14:tracePt t="14916" x="7340600" y="3054350"/>
          <p14:tracePt t="14938" x="7323138" y="3054350"/>
          <p14:tracePt t="14954" x="7304088" y="3054350"/>
          <p14:tracePt t="14962" x="7296150" y="3054350"/>
          <p14:tracePt t="14970" x="7269163" y="3054350"/>
          <p14:tracePt t="14983" x="7232650" y="3054350"/>
          <p14:tracePt t="15000" x="7153275" y="3044825"/>
          <p14:tracePt t="15016" x="7081838" y="3044825"/>
          <p14:tracePt t="15033" x="6991350" y="3036888"/>
          <p14:tracePt t="15050" x="6965950" y="3036888"/>
          <p14:tracePt t="15066" x="6938963" y="3036888"/>
          <p14:tracePt t="15218" x="6929438" y="3036888"/>
          <p14:tracePt t="15250" x="6911975" y="3036888"/>
          <p14:tracePt t="15258" x="6902450" y="3036888"/>
          <p14:tracePt t="15267" x="6884988" y="3036888"/>
          <p14:tracePt t="15284" x="6875463" y="3036888"/>
          <p14:tracePt t="15300" x="6848475" y="3036888"/>
          <p14:tracePt t="15316" x="6840538" y="3044825"/>
          <p14:tracePt t="15333" x="6840538" y="3054350"/>
          <p14:tracePt t="15349" x="6840538" y="3089275"/>
          <p14:tracePt t="15366" x="6823075" y="3108325"/>
          <p14:tracePt t="15400" x="6823075" y="3133725"/>
          <p14:tracePt t="15417" x="6813550" y="3160713"/>
          <p14:tracePt t="15433" x="6813550" y="3205163"/>
          <p14:tracePt t="15449" x="6813550" y="3251200"/>
          <p14:tracePt t="15467" x="6813550" y="3322638"/>
          <p14:tracePt t="15483" x="6813550" y="3375025"/>
          <p14:tracePt t="15499" x="6813550" y="3455988"/>
          <p14:tracePt t="15516" x="6813550" y="3527425"/>
          <p14:tracePt t="15533" x="6796088" y="3625850"/>
          <p14:tracePt t="15550" x="6786563" y="3705225"/>
          <p14:tracePt t="15566" x="6786563" y="3759200"/>
          <p14:tracePt t="15583" x="6751638" y="3840163"/>
          <p14:tracePt t="15600" x="6751638" y="3848100"/>
          <p14:tracePt t="15617" x="6742113" y="3875088"/>
          <p14:tracePt t="15633" x="6742113" y="3894138"/>
          <p14:tracePt t="15874" x="6742113" y="3902075"/>
          <p14:tracePt t="15906" x="6751638" y="3902075"/>
          <p14:tracePt t="15922" x="6769100" y="3894138"/>
          <p14:tracePt t="15931" x="6777038" y="3884613"/>
          <p14:tracePt t="15938" x="6796088" y="3875088"/>
          <p14:tracePt t="15950" x="6823075" y="3875088"/>
          <p14:tracePt t="15966" x="6867525" y="3857625"/>
          <p14:tracePt t="15983" x="6929438" y="3830638"/>
          <p14:tracePt t="15999" x="6965950" y="3830638"/>
          <p14:tracePt t="16016" x="6991350" y="3822700"/>
          <p14:tracePt t="16033" x="7045325" y="3822700"/>
          <p14:tracePt t="16050" x="7054850" y="3822700"/>
          <p14:tracePt t="16067" x="7153275" y="3822700"/>
          <p14:tracePt t="16083" x="7180263" y="3813175"/>
          <p14:tracePt t="16100" x="7205663" y="3813175"/>
          <p14:tracePt t="16116" x="7215188" y="3813175"/>
          <p14:tracePt t="16133" x="7224713" y="3813175"/>
          <p14:tracePt t="16166" x="7259638" y="3803650"/>
          <p14:tracePt t="16250" x="7269163" y="3803650"/>
          <p14:tracePt t="16290" x="7296150" y="3776663"/>
          <p14:tracePt t="16299" x="7304088" y="3768725"/>
          <p14:tracePt t="16316" x="7313613" y="3759200"/>
          <p14:tracePt t="16322" x="7323138" y="3751263"/>
          <p14:tracePt t="16333" x="7331075" y="3741738"/>
          <p14:tracePt t="16350" x="7348538" y="3697288"/>
          <p14:tracePt t="16366" x="7348538" y="3660775"/>
          <p14:tracePt t="16383" x="7367588" y="3598863"/>
          <p14:tracePt t="16399" x="7367588" y="3536950"/>
          <p14:tracePt t="16416" x="7367588" y="3438525"/>
          <p14:tracePt t="16433" x="7367588" y="3357563"/>
          <p14:tracePt t="16450" x="7367588" y="3276600"/>
          <p14:tracePt t="16467" x="7367588" y="3179763"/>
          <p14:tracePt t="16483" x="7367588" y="3152775"/>
          <p14:tracePt t="16499" x="7367588" y="3125788"/>
          <p14:tracePt t="16516" x="7367588" y="3116263"/>
          <p14:tracePt t="16533" x="7358063" y="3098800"/>
          <p14:tracePt t="16690" x="7331075" y="3098800"/>
          <p14:tracePt t="16699" x="7313613" y="3098800"/>
          <p14:tracePt t="16706" x="7304088" y="3098800"/>
          <p14:tracePt t="16716" x="7269163" y="3098800"/>
          <p14:tracePt t="16733" x="7205663" y="3098800"/>
          <p14:tracePt t="16749" x="7161213" y="3098800"/>
          <p14:tracePt t="16766" x="7089775" y="3116263"/>
          <p14:tracePt t="16783" x="7045325" y="3116263"/>
          <p14:tracePt t="16800" x="7018338" y="3116263"/>
          <p14:tracePt t="16816" x="7010400" y="3116263"/>
          <p14:tracePt t="16833" x="6991350" y="3116263"/>
          <p14:tracePt t="16849" x="6983413" y="3116263"/>
          <p14:tracePt t="16867" x="6956425" y="3116263"/>
          <p14:tracePt t="16883" x="6929438" y="3116263"/>
          <p14:tracePt t="16900" x="6911975" y="3116263"/>
          <p14:tracePt t="16916" x="6894513" y="3116263"/>
          <p14:tracePt t="16933" x="6875463" y="3116263"/>
          <p14:tracePt t="16949" x="6867525" y="3116263"/>
          <p14:tracePt t="16966" x="6823075" y="3125788"/>
          <p14:tracePt t="16983" x="6813550" y="3125788"/>
          <p14:tracePt t="16999" x="6804025" y="3125788"/>
          <p14:tracePt t="17016" x="6796088" y="3133725"/>
          <p14:tracePt t="20418" x="6804025" y="3133725"/>
          <p14:tracePt t="20434" x="6813550" y="3133725"/>
          <p14:tracePt t="20475" x="6823075" y="3133725"/>
          <p14:tracePt t="20490" x="6831013" y="3133725"/>
          <p14:tracePt t="20506" x="6858000" y="3133725"/>
          <p14:tracePt t="20522" x="6867525" y="3133725"/>
          <p14:tracePt t="20531" x="6884988" y="3133725"/>
          <p14:tracePt t="20538" x="6929438" y="3133725"/>
          <p14:tracePt t="20550" x="6938963" y="3133725"/>
          <p14:tracePt t="20566" x="6946900" y="3133725"/>
          <p14:tracePt t="20583" x="6983413" y="3133725"/>
          <p14:tracePt t="20599" x="6991350" y="3133725"/>
          <p14:tracePt t="20616" x="7000875" y="3133725"/>
          <p14:tracePt t="20642" x="7018338" y="3133725"/>
          <p14:tracePt t="20666" x="7037388" y="3133725"/>
          <p14:tracePt t="20707" x="7045325" y="3133725"/>
          <p14:tracePt t="20731" x="7054850" y="3133725"/>
          <p14:tracePt t="20738" x="7072313" y="3133725"/>
          <p14:tracePt t="20754" x="7099300" y="3133725"/>
          <p14:tracePt t="20766" x="7108825" y="3133725"/>
          <p14:tracePt t="20783" x="7205663" y="3133725"/>
          <p14:tracePt t="20799" x="7251700" y="3133725"/>
          <p14:tracePt t="20816" x="7259638" y="3133725"/>
          <p14:tracePt t="20833" x="7277100" y="3133725"/>
          <p14:tracePt t="20874" x="7286625" y="3133725"/>
          <p14:tracePt t="20884" x="7296150" y="3125788"/>
          <p14:tracePt t="20899" x="7323138" y="3098800"/>
          <p14:tracePt t="20916" x="7340600" y="3089275"/>
          <p14:tracePt t="20932" x="7358063" y="3071813"/>
          <p14:tracePt t="20970" x="7367588" y="3071813"/>
          <p14:tracePt t="20983" x="7375525" y="3062288"/>
          <p14:tracePt t="20999" x="7402513" y="3036888"/>
          <p14:tracePt t="21016" x="7412038" y="3017838"/>
          <p14:tracePt t="21032" x="7429500" y="2990850"/>
          <p14:tracePt t="21049" x="7446963" y="2982913"/>
          <p14:tracePt t="21066" x="7473950" y="2955925"/>
          <p14:tracePt t="21084" x="7483475" y="2938463"/>
          <p14:tracePt t="21107" x="7483475" y="2919413"/>
          <p14:tracePt t="21131" x="7491413" y="2911475"/>
          <p14:tracePt t="21155" x="7510463" y="2884488"/>
          <p14:tracePt t="21162" x="7518400" y="2847975"/>
          <p14:tracePt t="21170" x="7527925" y="2840038"/>
          <p14:tracePt t="21186" x="7537450" y="2830513"/>
          <p14:tracePt t="21199" x="7537450" y="2803525"/>
          <p14:tracePt t="21216" x="7537450" y="2795588"/>
          <p14:tracePt t="21283" x="7537450" y="2786063"/>
          <p14:tracePt t="21322" x="7527925" y="2786063"/>
          <p14:tracePt t="21346" x="7518400" y="2786063"/>
          <p14:tracePt t="21355" x="7510463" y="2786063"/>
          <p14:tracePt t="21366" x="7500938" y="2786063"/>
          <p14:tracePt t="21434" x="7491413" y="2786063"/>
          <p14:tracePt t="21442" x="7483475" y="2786063"/>
          <p14:tracePt t="21450" x="7466013" y="2795588"/>
          <p14:tracePt t="21475" x="7456488" y="2803525"/>
          <p14:tracePt t="21484" x="7439025" y="2822575"/>
          <p14:tracePt t="21500" x="7429500" y="2830513"/>
          <p14:tracePt t="21516" x="7402513" y="2847975"/>
          <p14:tracePt t="21532" x="7394575" y="2857500"/>
          <p14:tracePt t="21549" x="7385050" y="2857500"/>
          <p14:tracePt t="21566" x="7367588" y="2867025"/>
          <p14:tracePt t="21602" x="7340600" y="2867025"/>
          <p14:tracePt t="21650" x="7331075" y="2867025"/>
          <p14:tracePt t="21714" x="7323138" y="2867025"/>
          <p14:tracePt t="21722" x="7286625" y="2867025"/>
          <p14:tracePt t="21732" x="7269163" y="2867025"/>
          <p14:tracePt t="21749" x="7259638" y="2867025"/>
          <p14:tracePt t="21766" x="7224713" y="2867025"/>
          <p14:tracePt t="21782" x="7215188" y="2867025"/>
          <p14:tracePt t="21799" x="7197725" y="2857500"/>
          <p14:tracePt t="21816" x="7180263" y="2847975"/>
          <p14:tracePt t="21832" x="7170738" y="2840038"/>
          <p14:tracePt t="21849" x="7161213" y="2830513"/>
          <p14:tracePt t="21867" x="7153275" y="2813050"/>
          <p14:tracePt t="21883" x="7143750" y="2803525"/>
          <p14:tracePt t="21900" x="7134225" y="2786063"/>
          <p14:tracePt t="22274" x="7116763" y="2776538"/>
          <p14:tracePt t="23139" x="7116763" y="2786063"/>
          <p14:tracePt t="23170" x="7116763" y="2795588"/>
          <p14:tracePt t="23178" x="7108825" y="2803525"/>
          <p14:tracePt t="23202" x="7108825" y="2830513"/>
          <p14:tracePt t="23219" x="7108825" y="2840038"/>
          <p14:tracePt t="23258" x="7108825" y="2847975"/>
          <p14:tracePt t="23266" x="7099300" y="2857500"/>
          <p14:tracePt t="23330" x="7099300" y="2884488"/>
          <p14:tracePt t="23354" x="7099300" y="2894013"/>
          <p14:tracePt t="23371" x="7099300" y="2901950"/>
          <p14:tracePt t="23378" x="7099300" y="2911475"/>
          <p14:tracePt t="23394" x="7099300" y="2928938"/>
          <p14:tracePt t="23410" x="7099300" y="2938463"/>
          <p14:tracePt t="23419" x="7099300" y="2955925"/>
          <p14:tracePt t="23442" x="7099300" y="2965450"/>
          <p14:tracePt t="23474" x="7099300" y="2982913"/>
          <p14:tracePt t="23499" x="7099300" y="2990850"/>
          <p14:tracePt t="23547" x="7099300" y="3000375"/>
          <p14:tracePt t="23562" x="7099300" y="3017838"/>
          <p14:tracePt t="23570" x="7099300" y="3044825"/>
          <p14:tracePt t="23586" x="7099300" y="3062288"/>
          <p14:tracePt t="23599" x="7099300" y="3071813"/>
          <p14:tracePt t="23616" x="7099300" y="3098800"/>
          <p14:tracePt t="23633" x="7099300" y="3108325"/>
          <p14:tracePt t="23649" x="7099300" y="3143250"/>
          <p14:tracePt t="23667" x="7099300" y="3152775"/>
          <p14:tracePt t="23683" x="7099300" y="3197225"/>
          <p14:tracePt t="23699" x="7099300" y="3224213"/>
          <p14:tracePt t="23716" x="7099300" y="3268663"/>
          <p14:tracePt t="23733" x="7099300" y="3313113"/>
          <p14:tracePt t="23749" x="7099300" y="3367088"/>
          <p14:tracePt t="23766" x="7099300" y="3384550"/>
          <p14:tracePt t="23782" x="7099300" y="3429000"/>
          <p14:tracePt t="23799" x="7099300" y="3446463"/>
          <p14:tracePt t="23816" x="7099300" y="3482975"/>
          <p14:tracePt t="23832" x="7099300" y="3527425"/>
          <p14:tracePt t="23849" x="7099300" y="3544888"/>
          <p14:tracePt t="23851" x="7099300" y="3554413"/>
          <p14:tracePt t="23866" x="7099300" y="3589338"/>
          <p14:tracePt t="23883" x="7099300" y="3608388"/>
          <p14:tracePt t="23899" x="7099300" y="3625850"/>
          <p14:tracePt t="23916" x="7099300" y="3633788"/>
          <p14:tracePt t="23933" x="7099300" y="3652838"/>
          <p14:tracePt t="23949" x="7108825" y="3670300"/>
          <p14:tracePt t="23983" x="7108825" y="3679825"/>
          <p14:tracePt t="23999" x="7108825" y="3687763"/>
          <p14:tracePt t="24016" x="7108825" y="3705225"/>
          <p14:tracePt t="24032" x="7108825" y="3741738"/>
          <p14:tracePt t="24049" x="7108825" y="3759200"/>
          <p14:tracePt t="24067" x="7108825" y="3795713"/>
          <p14:tracePt t="24083" x="7108825" y="3803650"/>
          <p14:tracePt t="24099" x="7108825" y="3830638"/>
          <p14:tracePt t="24116" x="7108825" y="3857625"/>
          <p14:tracePt t="24132" x="7108825" y="3867150"/>
          <p14:tracePt t="24149" x="7108825" y="3902075"/>
          <p14:tracePt t="24166" x="7108825" y="3911600"/>
          <p14:tracePt t="24183" x="7108825" y="3956050"/>
          <p14:tracePt t="24199" x="7108825" y="3965575"/>
          <p14:tracePt t="24216" x="7108825" y="3973513"/>
          <p14:tracePt t="24232" x="7108825" y="4010025"/>
          <p14:tracePt t="24249" x="7108825" y="4017963"/>
          <p14:tracePt t="24283" x="7108825" y="4027488"/>
          <p14:tracePt t="24370" x="7108825" y="4037013"/>
          <p14:tracePt t="24506" x="7108825" y="4027488"/>
          <p14:tracePt t="24515" x="7108825" y="4000500"/>
          <p14:tracePt t="24522" x="7108825" y="3990975"/>
          <p14:tracePt t="24533" x="7108825" y="3973513"/>
          <p14:tracePt t="24549" x="7108825" y="3938588"/>
          <p14:tracePt t="24566" x="7108825" y="3875088"/>
          <p14:tracePt t="24582" x="7126288" y="3768725"/>
          <p14:tracePt t="24600" x="7126288" y="3697288"/>
          <p14:tracePt t="24616" x="7126288" y="3589338"/>
          <p14:tracePt t="24633" x="7126288" y="3490913"/>
          <p14:tracePt t="24649" x="7126288" y="3419475"/>
          <p14:tracePt t="24666" x="7126288" y="3357563"/>
          <p14:tracePt t="24683" x="7116763" y="3259138"/>
          <p14:tracePt t="24700" x="7116763" y="3241675"/>
          <p14:tracePt t="24732" x="7108825" y="3205163"/>
          <p14:tracePt t="24749" x="7108825" y="3197225"/>
          <p14:tracePt t="24766" x="7108825" y="3160713"/>
          <p14:tracePt t="24782" x="7108825" y="3143250"/>
          <p14:tracePt t="24799" x="7108825" y="3133725"/>
          <p14:tracePt t="24816" x="7108825" y="3108325"/>
          <p14:tracePt t="24832" x="7108825" y="3089275"/>
          <p14:tracePt t="24849" x="7108825" y="3081338"/>
          <p14:tracePt t="24851" x="7099300" y="3062288"/>
          <p14:tracePt t="24866" x="7099300" y="3044825"/>
          <p14:tracePt t="24883" x="7099300" y="2990850"/>
          <p14:tracePt t="24899" x="7089775" y="2973388"/>
          <p14:tracePt t="25162" x="7081838" y="2965450"/>
          <p14:tracePt t="25186" x="7062788" y="2965450"/>
          <p14:tracePt t="25202" x="7054850" y="2965450"/>
          <p14:tracePt t="25210" x="7045325" y="2982913"/>
          <p14:tracePt t="25218" x="7045325" y="2990850"/>
          <p14:tracePt t="25232" x="7045325" y="3044825"/>
          <p14:tracePt t="25249" x="7037388" y="3098800"/>
          <p14:tracePt t="25267" x="7037388" y="3197225"/>
          <p14:tracePt t="25283" x="7037388" y="3286125"/>
          <p14:tracePt t="25299" x="7037388" y="3384550"/>
          <p14:tracePt t="25316" x="7037388" y="3490913"/>
          <p14:tracePt t="25332" x="7037388" y="3562350"/>
          <p14:tracePt t="25349" x="7037388" y="3643313"/>
          <p14:tracePt t="25366" x="7010400" y="3732213"/>
          <p14:tracePt t="25382" x="7010400" y="3768725"/>
          <p14:tracePt t="25399" x="7010400" y="3813175"/>
          <p14:tracePt t="25416" x="7010400" y="3857625"/>
          <p14:tracePt t="25432" x="7018338" y="3902075"/>
          <p14:tracePt t="25449" x="7018338" y="3938588"/>
          <p14:tracePt t="25466" x="7018338" y="3973513"/>
          <p14:tracePt t="25482" x="7027863" y="3983038"/>
          <p14:tracePt t="25515" x="7027863" y="3990975"/>
          <p14:tracePt t="25547" x="7027863" y="4010025"/>
          <p14:tracePt t="25562" x="7027863" y="4017963"/>
          <p14:tracePt t="25571" x="7037388" y="4037013"/>
          <p14:tracePt t="25586" x="7054850" y="4044950"/>
          <p14:tracePt t="25602" x="7054850" y="4062413"/>
          <p14:tracePt t="25616" x="7062788" y="4071938"/>
          <p14:tracePt t="25642" x="7062788" y="4081463"/>
          <p14:tracePt t="25754" x="7072313" y="4098925"/>
          <p14:tracePt t="25762" x="7081838" y="4081463"/>
          <p14:tracePt t="25779" x="7108825" y="4054475"/>
          <p14:tracePt t="25810" x="7116763" y="4037013"/>
          <p14:tracePt t="25842" x="7116763" y="4017963"/>
          <p14:tracePt t="26115" x="7116763" y="4010025"/>
          <p14:tracePt t="26122" x="7116763" y="4000500"/>
          <p14:tracePt t="26132" x="7116763" y="3965575"/>
          <p14:tracePt t="26154" x="7108825" y="3956050"/>
          <p14:tracePt t="26634" x="7108825" y="3919538"/>
          <p14:tracePt t="26643" x="7108825" y="3911600"/>
          <p14:tracePt t="26650" x="7108825" y="3894138"/>
          <p14:tracePt t="26666" x="7108825" y="3867150"/>
          <p14:tracePt t="26683" x="7108825" y="3813175"/>
          <p14:tracePt t="26699" x="7108825" y="3786188"/>
          <p14:tracePt t="26716" x="7108825" y="3741738"/>
          <p14:tracePt t="26733" x="7108825" y="3697288"/>
          <p14:tracePt t="26749" x="7108825" y="3660775"/>
          <p14:tracePt t="26766" x="7108825" y="3581400"/>
          <p14:tracePt t="26782" x="7108825" y="3500438"/>
          <p14:tracePt t="26799" x="7108825" y="3438525"/>
          <p14:tracePt t="26816" x="7108825" y="3375025"/>
          <p14:tracePt t="26832" x="7108825" y="3330575"/>
          <p14:tracePt t="26849" x="7099300" y="3295650"/>
          <p14:tracePt t="26851" x="7099300" y="3268663"/>
          <p14:tracePt t="26866" x="7099300" y="3259138"/>
          <p14:tracePt t="26883" x="7099300" y="3214688"/>
          <p14:tracePt t="26900" x="7099300" y="3205163"/>
          <p14:tracePt t="26933" x="7099300" y="3197225"/>
          <p14:tracePt t="26949" x="7099300" y="3170238"/>
          <p14:tracePt t="26966" x="7099300" y="3160713"/>
          <p14:tracePt t="26982" x="7099300" y="3152775"/>
          <p14:tracePt t="26999" x="7099300" y="3143250"/>
          <p14:tracePt t="27032" x="7099300" y="3116263"/>
          <p14:tracePt t="27049" x="7099300" y="3089275"/>
          <p14:tracePt t="27066" x="7099300" y="3054350"/>
          <p14:tracePt t="27083" x="7089775" y="3009900"/>
          <p14:tracePt t="27100" x="7089775" y="2990850"/>
          <p14:tracePt t="27116" x="7089775" y="2982913"/>
          <p14:tracePt t="27149" x="7089775" y="2955925"/>
          <p14:tracePt t="27571" x="7072313" y="2946400"/>
          <p14:tracePt t="27578" x="7062788" y="2946400"/>
          <p14:tracePt t="27594" x="7054850" y="2955925"/>
          <p14:tracePt t="27619" x="7054850" y="2982913"/>
          <p14:tracePt t="27627" x="7054850" y="2990850"/>
          <p14:tracePt t="27650" x="7045325" y="3000375"/>
          <p14:tracePt t="27682" x="7037388" y="3009900"/>
          <p14:tracePt t="27690" x="7027863" y="3017838"/>
          <p14:tracePt t="27700" x="7018338" y="3017838"/>
          <p14:tracePt t="27716" x="6983413" y="3036888"/>
          <p14:tracePt t="27732" x="6946900" y="3044825"/>
          <p14:tracePt t="27749" x="6938963" y="3054350"/>
          <p14:tracePt t="27766" x="6919913" y="3054350"/>
          <p14:tracePt t="27782" x="6911975" y="3062288"/>
          <p14:tracePt t="27994" x="6919913" y="3062288"/>
          <p14:tracePt t="28002" x="6946900" y="3062288"/>
          <p14:tracePt t="28010" x="6965950" y="3062288"/>
          <p14:tracePt t="28018" x="6973888" y="3062288"/>
          <p14:tracePt t="28032" x="7000875" y="3071813"/>
          <p14:tracePt t="28049" x="7010400" y="3071813"/>
          <p14:tracePt t="28065" x="7054850" y="3071813"/>
          <p14:tracePt t="28082" x="7062788" y="3071813"/>
          <p14:tracePt t="28170" x="7072313" y="3071813"/>
          <p14:tracePt t="28178" x="7081838" y="3081338"/>
          <p14:tracePt t="28186" x="7099300" y="3108325"/>
          <p14:tracePt t="28199" x="7108825" y="3108325"/>
          <p14:tracePt t="28216" x="7116763" y="3116263"/>
          <p14:tracePt t="28251" x="7126288" y="3125788"/>
          <p14:tracePt t="28267" x="7134225" y="3152775"/>
          <p14:tracePt t="28283" x="7143750" y="3160713"/>
          <p14:tracePt t="28290" x="7170738" y="3170238"/>
          <p14:tracePt t="28306" x="7180263" y="3179763"/>
          <p14:tracePt t="28322" x="7205663" y="3197225"/>
          <p14:tracePt t="28339" x="7215188" y="3205163"/>
          <p14:tracePt t="28349" x="7251700" y="3205163"/>
          <p14:tracePt t="28366" x="7286625" y="3214688"/>
          <p14:tracePt t="28466" x="7296150" y="3224213"/>
          <p14:tracePt t="28499" x="7296150" y="3232150"/>
          <p14:tracePt t="28506" x="7296150" y="3251200"/>
          <p14:tracePt t="28522" x="7296150" y="3259138"/>
          <p14:tracePt t="28532" x="7286625" y="3276600"/>
          <p14:tracePt t="28549" x="7286625" y="3322638"/>
          <p14:tracePt t="28566" x="7269163" y="3367088"/>
          <p14:tracePt t="28582" x="7269163" y="3394075"/>
          <p14:tracePt t="28599" x="7259638" y="3473450"/>
          <p14:tracePt t="28616" x="7259638" y="3554413"/>
          <p14:tracePt t="28632" x="7232650" y="3633788"/>
          <p14:tracePt t="28649" x="7215188" y="3705225"/>
          <p14:tracePt t="28666" x="7215188" y="3768725"/>
          <p14:tracePt t="28683" x="7215188" y="3857625"/>
          <p14:tracePt t="28700" x="7215188" y="3875088"/>
          <p14:tracePt t="28716" x="7215188" y="3902075"/>
          <p14:tracePt t="28732" x="7215188" y="3919538"/>
          <p14:tracePt t="28765" x="7215188" y="3929063"/>
          <p14:tracePt t="28802" x="7205663" y="3938588"/>
          <p14:tracePt t="28827" x="7170738" y="3938588"/>
          <p14:tracePt t="28834" x="7161213" y="3938588"/>
          <p14:tracePt t="28843" x="7126288" y="3938588"/>
          <p14:tracePt t="28850" x="7108825" y="3938588"/>
          <p14:tracePt t="28866" x="7062788" y="3938588"/>
          <p14:tracePt t="28883" x="6983413" y="3938588"/>
          <p14:tracePt t="28900" x="6946900" y="3938588"/>
          <p14:tracePt t="28916" x="6938963" y="3938588"/>
          <p14:tracePt t="28932" x="6929438" y="3938588"/>
          <p14:tracePt t="28987" x="6911975" y="3938588"/>
          <p14:tracePt t="29074" x="6929438" y="3919538"/>
          <p14:tracePt t="29082" x="6938963" y="3911600"/>
          <p14:tracePt t="29090" x="6946900" y="3902075"/>
          <p14:tracePt t="29100" x="6965950" y="3867150"/>
          <p14:tracePt t="29116" x="6983413" y="3803650"/>
          <p14:tracePt t="29132" x="6983413" y="3732213"/>
          <p14:tracePt t="29149" x="7000875" y="3616325"/>
          <p14:tracePt t="29166" x="7000875" y="3527425"/>
          <p14:tracePt t="29182" x="7000875" y="3455988"/>
          <p14:tracePt t="29199" x="7000875" y="3357563"/>
          <p14:tracePt t="29215" x="7000875" y="3313113"/>
          <p14:tracePt t="29232" x="6983413" y="3268663"/>
          <p14:tracePt t="29249" x="6973888" y="3224213"/>
          <p14:tracePt t="29266" x="6973888" y="3179763"/>
          <p14:tracePt t="29282" x="6965950" y="3108325"/>
          <p14:tracePt t="29299" x="6965950" y="3071813"/>
          <p14:tracePt t="29316" x="6965950" y="3044825"/>
          <p14:tracePt t="29333" x="6965950" y="2982913"/>
          <p14:tracePt t="29349" x="6965950" y="2928938"/>
          <p14:tracePt t="29366" x="6965950" y="2874963"/>
          <p14:tracePt t="29382" x="6965950" y="2822575"/>
          <p14:tracePt t="29399" x="6965950" y="2786063"/>
          <p14:tracePt t="29415" x="6965950" y="2768600"/>
          <p14:tracePt t="29432" x="6965950" y="2732088"/>
          <p14:tracePt t="29449" x="6965950" y="2705100"/>
          <p14:tracePt t="29466" x="6983413" y="2687638"/>
          <p14:tracePt t="29499" x="6991350" y="2679700"/>
          <p14:tracePt t="29627" x="6991350" y="2714625"/>
          <p14:tracePt t="29643" x="6991350" y="2724150"/>
          <p14:tracePt t="29650" x="6991350" y="2732088"/>
          <p14:tracePt t="29658" x="6991350" y="2751138"/>
          <p14:tracePt t="29746" x="6991350" y="2759075"/>
          <p14:tracePt t="29762" x="6991350" y="2776538"/>
          <p14:tracePt t="29770" x="7000875" y="2786063"/>
          <p14:tracePt t="29782" x="7000875" y="2795588"/>
          <p14:tracePt t="29799" x="7000875" y="2813050"/>
          <p14:tracePt t="29815" x="7010400" y="2822575"/>
          <p14:tracePt t="29849" x="7010400" y="2830513"/>
          <p14:tracePt t="30122" x="7018338" y="2847975"/>
          <p14:tracePt t="30131" x="7018338" y="2857500"/>
          <p14:tracePt t="30138" x="7027863" y="2867025"/>
          <p14:tracePt t="30154" x="7037388" y="2874963"/>
          <p14:tracePt t="30187" x="7037388" y="2884488"/>
          <p14:tracePt t="30194" x="7037388" y="2901950"/>
          <p14:tracePt t="30211" x="7037388" y="2919413"/>
          <p14:tracePt t="30218" x="7037388" y="2928938"/>
          <p14:tracePt t="30232" x="7037388" y="2938463"/>
          <p14:tracePt t="30249" x="7054850" y="2973388"/>
          <p14:tracePt t="30265" x="7054850" y="2982913"/>
          <p14:tracePt t="30282" x="7054850" y="3009900"/>
          <p14:tracePt t="30299" x="7054850" y="3036888"/>
          <p14:tracePt t="30316" x="7054850" y="3062288"/>
          <p14:tracePt t="30332" x="7054850" y="3081338"/>
          <p14:tracePt t="30349" x="7054850" y="3143250"/>
          <p14:tracePt t="30366" x="7054850" y="3170238"/>
          <p14:tracePt t="30382" x="7054850" y="3205163"/>
          <p14:tracePt t="30399" x="7054850" y="3241675"/>
          <p14:tracePt t="30415" x="7054850" y="3259138"/>
          <p14:tracePt t="30432" x="7062788" y="3286125"/>
          <p14:tracePt t="30449" x="7062788" y="3313113"/>
          <p14:tracePt t="30465" x="7062788" y="3340100"/>
          <p14:tracePt t="30483" x="7062788" y="3367088"/>
          <p14:tracePt t="30499" x="7072313" y="3402013"/>
          <p14:tracePt t="30516" x="7072313" y="3438525"/>
          <p14:tracePt t="30532" x="7099300" y="3482975"/>
          <p14:tracePt t="30565" x="7099300" y="3490913"/>
          <p14:tracePt t="30594" x="7099300" y="3500438"/>
          <p14:tracePt t="30611" x="7099300" y="3517900"/>
          <p14:tracePt t="30618" x="7099300" y="3527425"/>
          <p14:tracePt t="30632" x="7108825" y="3536950"/>
          <p14:tracePt t="30649" x="7108825" y="3544888"/>
          <p14:tracePt t="30665" x="7108825" y="3554413"/>
          <p14:tracePt t="30682" x="7108825" y="3571875"/>
          <p14:tracePt t="30699" x="7108825" y="3608388"/>
          <p14:tracePt t="30716" x="7108825" y="3616325"/>
          <p14:tracePt t="30732" x="7108825" y="3625850"/>
          <p14:tracePt t="30750" x="7108825" y="3660775"/>
          <p14:tracePt t="30765" x="7108825" y="3670300"/>
          <p14:tracePt t="30782" x="7108825" y="3679825"/>
          <p14:tracePt t="30799" x="7108825" y="3697288"/>
          <p14:tracePt t="30832" x="7108825" y="3724275"/>
          <p14:tracePt t="30866" x="7108825" y="3759200"/>
          <p14:tracePt t="30882" x="7108825" y="3768725"/>
          <p14:tracePt t="30899" x="7108825" y="3786188"/>
          <p14:tracePt t="30932" x="7099300" y="3822700"/>
          <p14:tracePt t="30987" x="7099300" y="3830638"/>
          <p14:tracePt t="30994" x="7099300" y="3840163"/>
          <p14:tracePt t="31010" x="7099300" y="3867150"/>
          <p14:tracePt t="31019" x="7089775" y="3875088"/>
          <p14:tracePt t="31050" x="7089775" y="3884613"/>
          <p14:tracePt t="31075" x="7089775" y="3894138"/>
          <p14:tracePt t="31107" x="7089775" y="3911600"/>
          <p14:tracePt t="31130" x="7089775" y="3929063"/>
          <p14:tracePt t="31154" x="7089775" y="3938588"/>
          <p14:tracePt t="31170" x="7081838" y="3956050"/>
          <p14:tracePt t="31306" x="7081838" y="3929063"/>
          <p14:tracePt t="31315" x="7081838" y="3902075"/>
          <p14:tracePt t="31322" x="7081838" y="3867150"/>
          <p14:tracePt t="31332" x="7081838" y="3840163"/>
          <p14:tracePt t="31349" x="7081838" y="3741738"/>
          <p14:tracePt t="31365" x="7081838" y="3660775"/>
          <p14:tracePt t="31382" x="7081838" y="3554413"/>
          <p14:tracePt t="31399" x="7081838" y="3465513"/>
          <p14:tracePt t="31416" x="7081838" y="3357563"/>
          <p14:tracePt t="31432" x="7081838" y="3276600"/>
          <p14:tracePt t="31449" x="7081838" y="3187700"/>
          <p14:tracePt t="31466" x="7081838" y="3125788"/>
          <p14:tracePt t="31482" x="7072313" y="3009900"/>
          <p14:tracePt t="31499" x="7072313" y="2965450"/>
          <p14:tracePt t="31516" x="7072313" y="2946400"/>
          <p14:tracePt t="31532" x="7072313" y="2928938"/>
          <p14:tracePt t="31549" x="7072313" y="2911475"/>
          <p14:tracePt t="31795" x="7072313" y="2919413"/>
          <p14:tracePt t="31802" x="7072313" y="2938463"/>
          <p14:tracePt t="31815" x="7045325" y="2973388"/>
          <p14:tracePt t="31832" x="7045325" y="3017838"/>
          <p14:tracePt t="31849" x="7045325" y="3081338"/>
          <p14:tracePt t="31851" x="7045325" y="3089275"/>
          <p14:tracePt t="31866" x="7045325" y="3125788"/>
          <p14:tracePt t="31882" x="7045325" y="3205163"/>
          <p14:tracePt t="31899" x="7045325" y="3268663"/>
          <p14:tracePt t="31915" x="7045325" y="3330575"/>
          <p14:tracePt t="31932" x="7045325" y="3357563"/>
          <p14:tracePt t="31949" x="7045325" y="3394075"/>
          <p14:tracePt t="31966" x="7045325" y="3429000"/>
          <p14:tracePt t="31982" x="7045325" y="3446463"/>
          <p14:tracePt t="31999" x="7045325" y="3490913"/>
          <p14:tracePt t="32015" x="7045325" y="3536950"/>
          <p14:tracePt t="32032" x="7045325" y="3581400"/>
          <p14:tracePt t="32049" x="7045325" y="3608388"/>
          <p14:tracePt t="32065" x="7045325" y="3643313"/>
          <p14:tracePt t="32083" x="7045325" y="3687763"/>
          <p14:tracePt t="32099" x="7045325" y="3741738"/>
          <p14:tracePt t="32116" x="7045325" y="3759200"/>
          <p14:tracePt t="32132" x="7045325" y="3795713"/>
          <p14:tracePt t="32148" x="7045325" y="3813175"/>
          <p14:tracePt t="32166" x="7045325" y="3822700"/>
          <p14:tracePt t="32182" x="7045325" y="3857625"/>
          <p14:tracePt t="32216" x="7045325" y="3867150"/>
          <p14:tracePt t="32232" x="7045325" y="3902075"/>
          <p14:tracePt t="32249" x="7045325" y="3911600"/>
          <p14:tracePt t="32265" x="7045325" y="3929063"/>
          <p14:tracePt t="32300" x="7045325" y="3956050"/>
          <p14:tracePt t="32332" x="7045325" y="3965575"/>
          <p14:tracePt t="32355" x="7045325" y="3973513"/>
          <p14:tracePt t="32802" x="7045325" y="3965575"/>
          <p14:tracePt t="32810" x="7045325" y="3929063"/>
          <p14:tracePt t="32826" x="7045325" y="3902075"/>
          <p14:tracePt t="32834" x="7045325" y="3867150"/>
          <p14:tracePt t="32848" x="7045325" y="3848100"/>
          <p14:tracePt t="32867" x="7045325" y="3768725"/>
          <p14:tracePt t="32883" x="7045325" y="3633788"/>
          <p14:tracePt t="32899" x="7045325" y="3571875"/>
          <p14:tracePt t="32916" x="7045325" y="3527425"/>
          <p14:tracePt t="32932" x="7045325" y="3482975"/>
          <p14:tracePt t="32949" x="7045325" y="3465513"/>
          <p14:tracePt t="32965" x="7045325" y="3429000"/>
          <p14:tracePt t="32998" x="7045325" y="3419475"/>
          <p14:tracePt t="33019" x="7045325" y="3411538"/>
          <p14:tracePt t="33042" x="7045325" y="3384550"/>
          <p14:tracePt t="33066" x="7045325" y="3375025"/>
          <p14:tracePt t="33074" x="7045325" y="3367088"/>
          <p14:tracePt t="33083" x="7045325" y="3348038"/>
          <p14:tracePt t="33099" x="7045325" y="3286125"/>
          <p14:tracePt t="33116" x="7045325" y="3241675"/>
          <p14:tracePt t="33132" x="7045325" y="3152775"/>
          <p14:tracePt t="33148" x="7045325" y="3116263"/>
          <p14:tracePt t="33165" x="7045325" y="3071813"/>
          <p14:tracePt t="33182" x="7045325" y="3062288"/>
          <p14:tracePt t="33199" x="7045325" y="3036888"/>
          <p14:tracePt t="33274" x="7045325" y="3027363"/>
          <p14:tracePt t="33315" x="7045325" y="3017838"/>
          <p14:tracePt t="33363" x="7045325" y="3009900"/>
          <p14:tracePt t="33594" x="7045325" y="3017838"/>
          <p14:tracePt t="33602" x="7045325" y="3044825"/>
          <p14:tracePt t="33615" x="7045325" y="3081338"/>
          <p14:tracePt t="33632" x="7045325" y="3160713"/>
          <p14:tracePt t="33649" x="7045325" y="3232150"/>
          <p14:tracePt t="33665" x="7045325" y="3348038"/>
          <p14:tracePt t="33682" x="7045325" y="3509963"/>
          <p14:tracePt t="33699" x="7045325" y="3633788"/>
          <p14:tracePt t="33715" x="7045325" y="3759200"/>
          <p14:tracePt t="33732" x="7045325" y="3830638"/>
          <p14:tracePt t="33749" x="7045325" y="3875088"/>
          <p14:tracePt t="33765" x="7054850" y="3911600"/>
          <p14:tracePt t="33782" x="7054850" y="3919538"/>
          <p14:tracePt t="34635" x="7054850" y="3902075"/>
          <p14:tracePt t="34642" x="7027863" y="3884613"/>
          <p14:tracePt t="34650" x="7000875" y="3840163"/>
          <p14:tracePt t="34665" x="6956425" y="3786188"/>
          <p14:tracePt t="34682" x="6742113" y="3562350"/>
          <p14:tracePt t="34699" x="6527800" y="3419475"/>
          <p14:tracePt t="34715" x="6215063" y="3232150"/>
          <p14:tracePt t="34732" x="5956300" y="3081338"/>
          <p14:tracePt t="34749" x="5697538" y="2955925"/>
          <p14:tracePt t="34766" x="5562600" y="2874963"/>
          <p14:tracePt t="34782" x="5491163" y="2830513"/>
          <p14:tracePt t="34799" x="5473700" y="2813050"/>
          <p14:tracePt t="34815" x="5465763" y="2803525"/>
          <p14:tracePt t="34832" x="5465763" y="2795588"/>
          <p14:tracePt t="34849" x="5456238" y="2786063"/>
          <p14:tracePt t="34865" x="5446713" y="2776538"/>
          <p14:tracePt t="34882" x="5402263" y="2714625"/>
          <p14:tracePt t="34899" x="5340350" y="2679700"/>
          <p14:tracePt t="34916" x="5286375" y="2643188"/>
          <p14:tracePt t="34932" x="5143500" y="2571750"/>
          <p14:tracePt t="34949" x="5045075" y="2527300"/>
          <p14:tracePt t="34965" x="4857750" y="2428875"/>
          <p14:tracePt t="34982" x="4670425" y="2322513"/>
          <p14:tracePt t="34999" x="4545013" y="2268538"/>
          <p14:tracePt t="35015" x="4518025" y="2251075"/>
          <p14:tracePt t="35032" x="4510088" y="2241550"/>
          <p14:tracePt t="35091" x="4510088" y="2232025"/>
          <p14:tracePt t="35099" x="4518025" y="2224088"/>
          <p14:tracePt t="35122" x="4537075" y="2224088"/>
          <p14:tracePt t="35138" x="4545013" y="2224088"/>
          <p14:tracePt t="35155" x="4562475" y="2224088"/>
          <p14:tracePt t="35162" x="4572000" y="2224088"/>
          <p14:tracePt t="35170" x="4581525" y="2224088"/>
          <p14:tracePt t="35182" x="4598988" y="2224088"/>
          <p14:tracePt t="35198" x="4625975" y="2224088"/>
          <p14:tracePt t="35215" x="4652963" y="2214563"/>
          <p14:tracePt t="35232" x="4670425" y="2214563"/>
          <p14:tracePt t="35249" x="4679950" y="2214563"/>
          <p14:tracePt t="35283" x="4687888" y="2205038"/>
          <p14:tracePt t="35315" x="4705350" y="2205038"/>
          <p14:tracePt t="35323" x="4732338" y="2205038"/>
          <p14:tracePt t="35332" x="4786313" y="2205038"/>
          <p14:tracePt t="35349" x="4867275" y="2205038"/>
          <p14:tracePt t="35365" x="4956175" y="2205038"/>
          <p14:tracePt t="35382" x="5062538" y="2205038"/>
          <p14:tracePt t="35399" x="5108575" y="2205038"/>
          <p14:tracePt t="35415" x="5126038" y="2205038"/>
          <p14:tracePt t="35530" x="5116513" y="2205038"/>
          <p14:tracePt t="35538" x="5045075" y="2205038"/>
          <p14:tracePt t="35548" x="4983163" y="2170113"/>
          <p14:tracePt t="35565" x="4857750" y="2170113"/>
          <p14:tracePt t="35582" x="4768850" y="2170113"/>
          <p14:tracePt t="35598" x="4598988" y="2170113"/>
          <p14:tracePt t="35615" x="4402138" y="2170113"/>
          <p14:tracePt t="35632" x="4232275" y="2197100"/>
          <p14:tracePt t="35649" x="4027488" y="2232025"/>
          <p14:tracePt t="35665" x="3822700" y="2276475"/>
          <p14:tracePt t="35683" x="3581400" y="2374900"/>
          <p14:tracePt t="35699" x="3473450" y="2419350"/>
          <p14:tracePt t="35716" x="3411538" y="2428875"/>
          <p14:tracePt t="35732" x="3357563" y="2428875"/>
          <p14:tracePt t="35749" x="3295650" y="2446338"/>
          <p14:tracePt t="35766" x="3251200" y="2446338"/>
          <p14:tracePt t="35782" x="3170238" y="2473325"/>
          <p14:tracePt t="35799" x="3125788" y="2473325"/>
          <p14:tracePt t="35815" x="3081338" y="2473325"/>
          <p14:tracePt t="35832" x="3044825" y="2473325"/>
          <p14:tracePt t="35849" x="3000375" y="2473325"/>
          <p14:tracePt t="35851" x="2990850" y="2473325"/>
          <p14:tracePt t="35874" x="2973388" y="2473325"/>
          <p14:tracePt t="35883" x="2946400" y="2473325"/>
          <p14:tracePt t="35899" x="2884488" y="2473325"/>
          <p14:tracePt t="35915" x="2822575" y="2446338"/>
          <p14:tracePt t="35932" x="2759075" y="2393950"/>
          <p14:tracePt t="35948" x="2741613" y="2366963"/>
          <p14:tracePt t="35965" x="2732088" y="2339975"/>
          <p14:tracePt t="35982" x="2724150" y="2276475"/>
          <p14:tracePt t="35999" x="2705100" y="2268538"/>
          <p14:tracePt t="36015" x="2705100" y="2251075"/>
          <p14:tracePt t="36032" x="2705100" y="2241550"/>
          <p14:tracePt t="36395" x="2714625" y="2232025"/>
          <p14:tracePt t="36402" x="2732088" y="2232025"/>
          <p14:tracePt t="36415" x="2776538" y="2241550"/>
          <p14:tracePt t="36432" x="2955925" y="2339975"/>
          <p14:tracePt t="36448" x="3340100" y="2438400"/>
          <p14:tracePt t="36465" x="3965575" y="2625725"/>
          <p14:tracePt t="36482" x="4697413" y="2822575"/>
          <p14:tracePt t="36483" x="5072063" y="2901950"/>
          <p14:tracePt t="36499" x="5741988" y="3071813"/>
          <p14:tracePt t="36516" x="6205538" y="3125788"/>
          <p14:tracePt t="36532" x="6402388" y="3143250"/>
          <p14:tracePt t="36548" x="6483350" y="3160713"/>
          <p14:tracePt t="36565" x="6518275" y="3160713"/>
          <p14:tracePt t="36598" x="6537325" y="3170238"/>
          <p14:tracePt t="36690" x="6537325" y="3179763"/>
          <p14:tracePt t="36699" x="6545263" y="3205163"/>
          <p14:tracePt t="36706" x="6572250" y="3205163"/>
          <p14:tracePt t="36716" x="6581775" y="3205163"/>
          <p14:tracePt t="36732" x="6616700" y="3205163"/>
          <p14:tracePt t="36749" x="6626225" y="3205163"/>
          <p14:tracePt t="36765" x="6634163" y="3205163"/>
          <p14:tracePt t="36834" x="6643688" y="3205163"/>
          <p14:tracePt t="36842" x="6670675" y="3187700"/>
          <p14:tracePt t="36850" x="6680200" y="3179763"/>
          <p14:tracePt t="36865" x="6688138" y="3170238"/>
          <p14:tracePt t="36882" x="6697663" y="3160713"/>
          <p14:tracePt t="36898" x="6705600" y="3152775"/>
          <p14:tracePt t="36994" x="6732588" y="3125788"/>
          <p14:tracePt t="37042" x="6742113" y="3125788"/>
          <p14:tracePt t="37059" x="6751638" y="3116263"/>
          <p14:tracePt t="37074" x="6786563" y="3116263"/>
          <p14:tracePt t="37083" x="6840538" y="3116263"/>
          <p14:tracePt t="37091" x="6875463" y="3116263"/>
          <p14:tracePt t="37100" x="6929438" y="3116263"/>
          <p14:tracePt t="37116" x="7054850" y="3116263"/>
          <p14:tracePt t="37132" x="7188200" y="3133725"/>
          <p14:tracePt t="37148" x="7269163" y="3152775"/>
          <p14:tracePt t="37165" x="7331075" y="3160713"/>
          <p14:tracePt t="37182" x="7348538" y="3160713"/>
          <p14:tracePt t="37199" x="7375525" y="3160713"/>
          <p14:tracePt t="37307" x="7385050" y="3160713"/>
          <p14:tracePt t="37323" x="7394575" y="3160713"/>
          <p14:tracePt t="37363" x="7402513" y="3160713"/>
          <p14:tracePt t="37410" x="7412038" y="3170238"/>
          <p14:tracePt t="37427" x="7412038" y="3179763"/>
          <p14:tracePt t="37435" x="7412038" y="3197225"/>
          <p14:tracePt t="37442" x="7412038" y="3205163"/>
          <p14:tracePt t="37450" x="7412038" y="3214688"/>
          <p14:tracePt t="37467" x="7412038" y="3232150"/>
          <p14:tracePt t="37483" x="7412038" y="3251200"/>
          <p14:tracePt t="37499" x="7412038" y="3286125"/>
          <p14:tracePt t="37516" x="7402513" y="3322638"/>
          <p14:tracePt t="37532" x="7394575" y="3357563"/>
          <p14:tracePt t="37549" x="7375525" y="3411538"/>
          <p14:tracePt t="37565" x="7375525" y="3438525"/>
          <p14:tracePt t="37582" x="7375525" y="3482975"/>
          <p14:tracePt t="37598" x="7375525" y="3509963"/>
          <p14:tracePt t="37615" x="7375525" y="3544888"/>
          <p14:tracePt t="37632" x="7375525" y="3581400"/>
          <p14:tracePt t="37649" x="7375525" y="3625850"/>
          <p14:tracePt t="37665" x="7375525" y="3643313"/>
          <p14:tracePt t="37683" x="7375525" y="3697288"/>
          <p14:tracePt t="37699" x="7375525" y="3732213"/>
          <p14:tracePt t="37716" x="7375525" y="3741738"/>
          <p14:tracePt t="37954" x="7358063" y="3759200"/>
          <p14:tracePt t="37963" x="7348538" y="3759200"/>
          <p14:tracePt t="37970" x="7331075" y="3759200"/>
          <p14:tracePt t="37982" x="7323138" y="3768725"/>
          <p14:tracePt t="37999" x="7277100" y="3768725"/>
          <p14:tracePt t="38015" x="7232650" y="3795713"/>
          <p14:tracePt t="38032" x="7205663" y="3813175"/>
          <p14:tracePt t="38049" x="7180263" y="3813175"/>
          <p14:tracePt t="38065" x="7161213" y="3813175"/>
          <p14:tracePt t="38083" x="7143750" y="3822700"/>
          <p14:tracePt t="38099" x="7089775" y="3822700"/>
          <p14:tracePt t="38116" x="7054850" y="3822700"/>
          <p14:tracePt t="38132" x="7037388" y="3822700"/>
          <p14:tracePt t="38149" x="7010400" y="3822700"/>
          <p14:tracePt t="38165" x="7000875" y="3822700"/>
          <p14:tracePt t="38182" x="6983413" y="3822700"/>
          <p14:tracePt t="38198" x="6946900" y="3822700"/>
          <p14:tracePt t="38215" x="6938963" y="3822700"/>
          <p14:tracePt t="38232" x="6894513" y="3822700"/>
          <p14:tracePt t="38248" x="6875463" y="3822700"/>
          <p14:tracePt t="38265" x="6831013" y="3822700"/>
          <p14:tracePt t="38282" x="6804025" y="3822700"/>
          <p14:tracePt t="38299" x="6777038" y="3822700"/>
          <p14:tracePt t="38387" x="6769100" y="3822700"/>
          <p14:tracePt t="38499" x="6759575" y="3822700"/>
          <p14:tracePt t="38531" x="6759575" y="3813175"/>
          <p14:tracePt t="38538" x="6759575" y="3795713"/>
          <p14:tracePt t="38549" x="6759575" y="3786188"/>
          <p14:tracePt t="38565" x="6759575" y="3759200"/>
          <p14:tracePt t="38582" x="6759575" y="3714750"/>
          <p14:tracePt t="38599" x="6759575" y="3633788"/>
          <p14:tracePt t="38615" x="6786563" y="3571875"/>
          <p14:tracePt t="38632" x="6786563" y="3490913"/>
          <p14:tracePt t="38649" x="6786563" y="3438525"/>
          <p14:tracePt t="38665" x="6786563" y="3375025"/>
          <p14:tracePt t="38683" x="6786563" y="3313113"/>
          <p14:tracePt t="38699" x="6786563" y="3241675"/>
          <p14:tracePt t="38716" x="6786563" y="3205163"/>
          <p14:tracePt t="38732" x="6796088" y="3197225"/>
          <p14:tracePt t="38748" x="6796088" y="3152775"/>
          <p14:tracePt t="38765" x="6804025" y="3143250"/>
          <p14:tracePt t="38782" x="6804025" y="3133725"/>
          <p14:tracePt t="38799" x="6823075" y="3098800"/>
          <p14:tracePt t="38815" x="6823075" y="3089275"/>
          <p14:tracePt t="38832" x="6840538" y="3054350"/>
          <p14:tracePt t="38849" x="6848475" y="3044825"/>
          <p14:tracePt t="38970" x="6840538" y="3062288"/>
          <p14:tracePt t="38979" x="6840538" y="3081338"/>
          <p14:tracePt t="38986" x="6823075" y="3108325"/>
          <p14:tracePt t="38999" x="6813550" y="3133725"/>
          <p14:tracePt t="39015" x="6786563" y="3179763"/>
          <p14:tracePt t="39032" x="6777038" y="3295650"/>
          <p14:tracePt t="39049" x="6759575" y="3367088"/>
          <p14:tracePt t="39065" x="6751638" y="3465513"/>
          <p14:tracePt t="39082" x="6751638" y="3536950"/>
          <p14:tracePt t="39099" x="6751638" y="3633788"/>
          <p14:tracePt t="39115" x="6751638" y="3705225"/>
          <p14:tracePt t="39132" x="6751638" y="3751263"/>
          <p14:tracePt t="39148" x="6751638" y="3759200"/>
          <p14:tracePt t="39165" x="6751638" y="3776663"/>
          <p14:tracePt t="39283" x="6751638" y="3786188"/>
          <p14:tracePt t="39291" x="6751638" y="3795713"/>
          <p14:tracePt t="39306" x="6751638" y="3803650"/>
          <p14:tracePt t="39316" x="6751638" y="3830638"/>
          <p14:tracePt t="39332" x="6751638" y="3840163"/>
          <p14:tracePt t="39348" x="6769100" y="3875088"/>
          <p14:tracePt t="39365" x="6796088" y="3875088"/>
          <p14:tracePt t="39382" x="6840538" y="3875088"/>
          <p14:tracePt t="39398" x="6875463" y="3875088"/>
          <p14:tracePt t="39415" x="6919913" y="3875088"/>
          <p14:tracePt t="39432" x="6983413" y="3875088"/>
          <p14:tracePt t="39449" x="7062788" y="3875088"/>
          <p14:tracePt t="39465" x="7143750" y="3867150"/>
          <p14:tracePt t="39483" x="7259638" y="3840163"/>
          <p14:tracePt t="39499" x="7331075" y="3830638"/>
          <p14:tracePt t="39516" x="7394575" y="3830638"/>
          <p14:tracePt t="39532" x="7429500" y="3830638"/>
          <p14:tracePt t="39548" x="7446963" y="3830638"/>
          <p14:tracePt t="39565" x="7473950" y="3822700"/>
          <p14:tracePt t="39582" x="7483475" y="3822700"/>
          <p14:tracePt t="39598" x="7491413" y="3822700"/>
          <p14:tracePt t="39632" x="7500938" y="3813175"/>
          <p14:tracePt t="39650" x="7527925" y="3786188"/>
          <p14:tracePt t="39674" x="7554913" y="3741738"/>
          <p14:tracePt t="39683" x="7554913" y="3732213"/>
          <p14:tracePt t="39699" x="7554913" y="3679825"/>
          <p14:tracePt t="39716" x="7554913" y="3598863"/>
          <p14:tracePt t="39732" x="7554913" y="3536950"/>
          <p14:tracePt t="39748" x="7545388" y="3473450"/>
          <p14:tracePt t="39782" x="7545388" y="3455988"/>
          <p14:tracePt t="39798" x="7537450" y="3429000"/>
          <p14:tracePt t="39815" x="7527925" y="3375025"/>
          <p14:tracePt t="39832" x="7527925" y="3357563"/>
          <p14:tracePt t="39849" x="7527925" y="3322638"/>
          <p14:tracePt t="39850" x="7527925" y="3313113"/>
          <p14:tracePt t="39865" x="7527925" y="3303588"/>
          <p14:tracePt t="39882" x="7527925" y="3276600"/>
          <p14:tracePt t="39898" x="7500938" y="3251200"/>
          <p14:tracePt t="39915" x="7483475" y="3197225"/>
          <p14:tracePt t="39948" x="7483475" y="3179763"/>
          <p14:tracePt t="39979" x="7473950" y="3170238"/>
          <p14:tracePt t="39994" x="7456488" y="3170238"/>
          <p14:tracePt t="40002" x="7429500" y="3170238"/>
          <p14:tracePt t="40015" x="7375525" y="3170238"/>
          <p14:tracePt t="40032" x="7286625" y="3170238"/>
          <p14:tracePt t="40049" x="7224713" y="3170238"/>
          <p14:tracePt t="40065" x="7180263" y="3170238"/>
          <p14:tracePt t="40083" x="7108825" y="3170238"/>
          <p14:tracePt t="40099" x="6991350" y="3160713"/>
          <p14:tracePt t="40331" x="6983413" y="3160713"/>
          <p14:tracePt t="40354" x="6956425" y="3160713"/>
          <p14:tracePt t="40370" x="6946900" y="3160713"/>
          <p14:tracePt t="40378" x="6938963" y="3160713"/>
          <p14:tracePt t="40386" x="6929438" y="3160713"/>
          <p14:tracePt t="40398" x="6902450" y="3160713"/>
          <p14:tracePt t="40434" x="6894513" y="3160713"/>
          <p14:tracePt t="40547" x="6884988" y="3160713"/>
          <p14:tracePt t="40563" x="6884988" y="3170238"/>
          <p14:tracePt t="40570" x="6875463" y="3179763"/>
          <p14:tracePt t="40586" x="6875463" y="3187700"/>
          <p14:tracePt t="40599" x="6875463" y="3197225"/>
          <p14:tracePt t="40615" x="6875463" y="3241675"/>
          <p14:tracePt t="40632" x="6875463" y="3303588"/>
          <p14:tracePt t="40648" x="6875463" y="3367088"/>
          <p14:tracePt t="40665" x="6875463" y="3429000"/>
          <p14:tracePt t="40682" x="6875463" y="3500438"/>
          <p14:tracePt t="40699" x="6875463" y="3633788"/>
          <p14:tracePt t="40716" x="6875463" y="3697288"/>
          <p14:tracePt t="40732" x="6875463" y="3741738"/>
          <p14:tracePt t="40748" x="6875463" y="3776663"/>
          <p14:tracePt t="40765" x="6875463" y="3786188"/>
          <p14:tracePt t="40782" x="6875463" y="3795713"/>
          <p14:tracePt t="40798" x="6875463" y="3803650"/>
          <p14:tracePt t="40815" x="6875463" y="3830638"/>
          <p14:tracePt t="40848" x="6875463" y="3840163"/>
          <p14:tracePt t="40865" x="6875463" y="3848100"/>
          <p14:tracePt t="40883" x="6875463" y="3857625"/>
          <p14:tracePt t="40947" x="6875463" y="3875088"/>
          <p14:tracePt t="40970" x="6875463" y="3894138"/>
          <p14:tracePt t="40979" x="6875463" y="3902075"/>
          <p14:tracePt t="41195" x="6894513" y="3919538"/>
          <p14:tracePt t="41210" x="6911975" y="3919538"/>
          <p14:tracePt t="41226" x="6938963" y="3919538"/>
          <p14:tracePt t="41234" x="6946900" y="3919538"/>
          <p14:tracePt t="41248" x="6956425" y="3919538"/>
          <p14:tracePt t="41265" x="6965950" y="3919538"/>
          <p14:tracePt t="41282" x="6991350" y="3919538"/>
          <p14:tracePt t="41299" x="7045325" y="3919538"/>
          <p14:tracePt t="41316" x="7126288" y="3894138"/>
          <p14:tracePt t="41332" x="7188200" y="3884613"/>
          <p14:tracePt t="41348" x="7242175" y="3884613"/>
          <p14:tracePt t="41365" x="7269163" y="3884613"/>
          <p14:tracePt t="41382" x="7313613" y="3884613"/>
          <p14:tracePt t="41399" x="7323138" y="3884613"/>
          <p14:tracePt t="41563" x="7340600" y="3884613"/>
          <p14:tracePt t="41570" x="7348538" y="3875088"/>
          <p14:tracePt t="41581" x="7348538" y="3848100"/>
          <p14:tracePt t="41598" x="7358063" y="3830638"/>
          <p14:tracePt t="41615" x="7358063" y="3795713"/>
          <p14:tracePt t="41632" x="7375525" y="3732213"/>
          <p14:tracePt t="41649" x="7375525" y="3679825"/>
          <p14:tracePt t="41665" x="7375525" y="3616325"/>
          <p14:tracePt t="41683" x="7385050" y="3509963"/>
          <p14:tracePt t="41699" x="7385050" y="3419475"/>
          <p14:tracePt t="41716" x="7385050" y="3348038"/>
          <p14:tracePt t="41732" x="7385050" y="3286125"/>
          <p14:tracePt t="41749" x="7385050" y="3224213"/>
          <p14:tracePt t="41765" x="7385050" y="3179763"/>
          <p14:tracePt t="41782" x="7385050" y="3152775"/>
          <p14:tracePt t="41798" x="7385050" y="3143250"/>
          <p14:tracePt t="41815" x="7385050" y="3116263"/>
          <p14:tracePt t="41923" x="7375525" y="3098800"/>
          <p14:tracePt t="41938" x="7367588" y="3098800"/>
          <p14:tracePt t="41948" x="7358063" y="3098800"/>
          <p14:tracePt t="41955" x="7348538" y="3098800"/>
          <p14:tracePt t="41965" x="7313613" y="3098800"/>
          <p14:tracePt t="41982" x="7251700" y="3098800"/>
          <p14:tracePt t="41998" x="7205663" y="3098800"/>
          <p14:tracePt t="42015" x="7170738" y="3089275"/>
          <p14:tracePt t="42067" x="7153275" y="3089275"/>
          <p14:tracePt t="42074" x="7126288" y="3089275"/>
          <p14:tracePt t="42083" x="7116763" y="3089275"/>
          <p14:tracePt t="42099" x="7054850" y="3108325"/>
          <p14:tracePt t="42116" x="6965950" y="3116263"/>
          <p14:tracePt t="42132" x="6902450" y="3116263"/>
          <p14:tracePt t="42148" x="6867525" y="3116263"/>
          <p14:tracePt t="42165" x="6840538" y="3116263"/>
          <p14:tracePt t="42643" x="6848475" y="3116263"/>
          <p14:tracePt t="42651" x="6867525" y="3108325"/>
          <p14:tracePt t="42659" x="6884988" y="3098800"/>
          <p14:tracePt t="42667" x="6894513" y="3098800"/>
          <p14:tracePt t="42682" x="6902450" y="3089275"/>
          <p14:tracePt t="42699" x="6956425" y="3054350"/>
          <p14:tracePt t="42716" x="7010400" y="3027363"/>
          <p14:tracePt t="42748" x="7027863" y="3000375"/>
          <p14:tracePt t="42765" x="7054850" y="2990850"/>
          <p14:tracePt t="42782" x="7062788" y="2982913"/>
          <p14:tracePt t="42799" x="7099300" y="2982913"/>
          <p14:tracePt t="42815" x="7108825" y="2973388"/>
          <p14:tracePt t="43259" x="7108825" y="2982913"/>
          <p14:tracePt t="43266" x="7108825" y="3009900"/>
          <p14:tracePt t="43274" x="7108825" y="3062288"/>
          <p14:tracePt t="43283" x="7108825" y="3081338"/>
          <p14:tracePt t="43299" x="7108825" y="3187700"/>
          <p14:tracePt t="43315" x="7108825" y="3313113"/>
          <p14:tracePt t="43332" x="7108825" y="3402013"/>
          <p14:tracePt t="43348" x="7126288" y="3490913"/>
          <p14:tracePt t="43365" x="7134225" y="3589338"/>
          <p14:tracePt t="43382" x="7134225" y="3652838"/>
          <p14:tracePt t="43398" x="7143750" y="3697288"/>
          <p14:tracePt t="43415" x="7170738" y="3732213"/>
          <p14:tracePt t="43432" x="7180263" y="3768725"/>
          <p14:tracePt t="43448" x="7180263" y="3776663"/>
          <p14:tracePt t="43465" x="7180263" y="3803650"/>
          <p14:tracePt t="43482" x="7180263" y="3813175"/>
          <p14:tracePt t="43498" x="7180263" y="3830638"/>
          <p14:tracePt t="43531" x="7180263" y="3840163"/>
          <p14:tracePt t="43570" x="7180263" y="3857625"/>
          <p14:tracePt t="43594" x="7180263" y="3867150"/>
          <p14:tracePt t="43619" x="7180263" y="3875088"/>
          <p14:tracePt t="43642" x="7180263" y="3894138"/>
          <p14:tracePt t="43659" x="7180263" y="3919538"/>
          <p14:tracePt t="43714" x="7180263" y="3938588"/>
          <p14:tracePt t="44707" x="7180263" y="3946525"/>
          <p14:tracePt t="45691" x="7188200" y="3946525"/>
          <p14:tracePt t="45794" x="7153275" y="3929063"/>
          <p14:tracePt t="45802" x="7000875" y="3875088"/>
          <p14:tracePt t="45815" x="6848475" y="3795713"/>
          <p14:tracePt t="45832" x="6518275" y="3643313"/>
          <p14:tracePt t="46067" x="6527800" y="3643313"/>
          <p14:tracePt t="46074" x="6527800" y="3633788"/>
          <p14:tracePt t="46083" x="6500813" y="3581400"/>
          <p14:tracePt t="46099" x="6419850" y="3554413"/>
          <p14:tracePt t="46116" x="6054725" y="3375025"/>
          <p14:tracePt t="46132" x="5661025" y="3232150"/>
          <p14:tracePt t="46149" x="5133975" y="3081338"/>
          <p14:tracePt t="46165" x="4500563" y="2919413"/>
          <p14:tracePt t="46181" x="4089400" y="2786063"/>
          <p14:tracePt t="46198" x="3751263" y="2687638"/>
          <p14:tracePt t="46215" x="3490913" y="2616200"/>
          <p14:tracePt t="46231" x="3357563" y="2554288"/>
          <p14:tracePt t="46248" x="3286125" y="2509838"/>
          <p14:tracePt t="46265" x="3268663" y="2500313"/>
          <p14:tracePt t="46298" x="3224213" y="2490788"/>
          <p14:tracePt t="46316" x="3214688" y="2490788"/>
          <p14:tracePt t="46332" x="3205163" y="2490788"/>
          <p14:tracePt t="46348" x="3187700" y="2490788"/>
          <p14:tracePt t="46365" x="3170238" y="2482850"/>
          <p14:tracePt t="46395" x="3160713" y="2465388"/>
          <p14:tracePt t="46403" x="3152775" y="2473325"/>
          <p14:tracePt t="46415" x="3133725" y="2473325"/>
          <p14:tracePt t="46432" x="3108325" y="2473325"/>
          <p14:tracePt t="46448" x="3071813" y="2473325"/>
          <p14:tracePt t="46465" x="3027363" y="2473325"/>
          <p14:tracePt t="46482" x="2946400" y="2473325"/>
          <p14:tracePt t="46499" x="2867025" y="2473325"/>
          <p14:tracePt t="46515" x="2803525" y="2482850"/>
          <p14:tracePt t="46531" x="2687638" y="2500313"/>
          <p14:tracePt t="46548" x="2598738" y="2500313"/>
          <p14:tracePt t="46565" x="2500313" y="2527300"/>
          <p14:tracePt t="46581" x="2465388" y="2536825"/>
          <p14:tracePt t="46599" x="2428875" y="2544763"/>
          <p14:tracePt t="46634" x="2419350" y="2554288"/>
          <p14:tracePt t="46650" x="2411413" y="2571750"/>
          <p14:tracePt t="46665" x="2401888" y="2581275"/>
          <p14:tracePt t="46683" x="2374900" y="2589213"/>
          <p14:tracePt t="46700" x="2366963" y="2598738"/>
          <p14:tracePt t="46716" x="2357438" y="2608263"/>
          <p14:tracePt t="46739" x="2347913" y="2616200"/>
          <p14:tracePt t="46755" x="2339975" y="2633663"/>
          <p14:tracePt t="46771" x="2322513" y="2643188"/>
          <p14:tracePt t="46781" x="2312988" y="2652713"/>
          <p14:tracePt t="46799" x="2303463" y="2660650"/>
          <p14:tracePt t="46815" x="2295525" y="2679700"/>
          <p14:tracePt t="46831" x="2295525" y="2687638"/>
          <p14:tracePt t="46848" x="2295525" y="2724150"/>
          <p14:tracePt t="46865" x="2295525" y="2741613"/>
          <p14:tracePt t="46867" x="2295525" y="2759075"/>
          <p14:tracePt t="46890" x="2295525" y="2776538"/>
          <p14:tracePt t="47035" x="2295525" y="2786063"/>
          <p14:tracePt t="47051" x="2303463" y="2786063"/>
          <p14:tracePt t="47083" x="2330450" y="2786063"/>
          <p14:tracePt t="47099" x="2339975" y="2786063"/>
          <p14:tracePt t="47107" x="2357438" y="2786063"/>
          <p14:tracePt t="47116" x="2366963" y="2786063"/>
          <p14:tracePt t="47132" x="2401888" y="2786063"/>
          <p14:tracePt t="47148" x="2446338" y="2786063"/>
          <p14:tracePt t="47165" x="2554288" y="2786063"/>
          <p14:tracePt t="47181" x="2670175" y="2786063"/>
          <p14:tracePt t="47198" x="2759075" y="2786063"/>
          <p14:tracePt t="47215" x="2847975" y="2786063"/>
          <p14:tracePt t="47231" x="2894013" y="2786063"/>
          <p14:tracePt t="47248" x="2928938" y="2786063"/>
          <p14:tracePt t="47265" x="2965450" y="2776538"/>
          <p14:tracePt t="47281" x="3000375" y="2759075"/>
          <p14:tracePt t="47299" x="3062288" y="2732088"/>
          <p14:tracePt t="47299" x="3081338" y="2724150"/>
          <p14:tracePt t="47316" x="3108325" y="2724150"/>
          <p14:tracePt t="47348" x="3116263" y="2724150"/>
          <p14:tracePt t="47379" x="3125788" y="2714625"/>
          <p14:tracePt t="47419" x="3133725" y="2714625"/>
          <p14:tracePt t="47906" x="3160713" y="2714625"/>
          <p14:tracePt t="47915" x="3170238" y="2714625"/>
          <p14:tracePt t="47932" x="3179763" y="2714625"/>
          <p14:tracePt t="47948" x="3187700" y="2714625"/>
          <p14:tracePt t="47954" x="3214688" y="2714625"/>
          <p14:tracePt t="47965" x="3224213" y="2714625"/>
          <p14:tracePt t="47981" x="3268663" y="2714625"/>
          <p14:tracePt t="47998" x="3330575" y="2714625"/>
          <p14:tracePt t="48015" x="3384550" y="2714625"/>
          <p14:tracePt t="48031" x="3446463" y="2714625"/>
          <p14:tracePt t="48048" x="3509963" y="2714625"/>
          <p14:tracePt t="48065" x="3544888" y="2714625"/>
          <p14:tracePt t="48081" x="3625850" y="2714625"/>
          <p14:tracePt t="48098" x="3687763" y="2714625"/>
          <p14:tracePt t="48115" x="3786188" y="2714625"/>
          <p14:tracePt t="48131" x="3884613" y="2714625"/>
          <p14:tracePt t="48148" x="3911600" y="2714625"/>
          <p14:tracePt t="48164" x="3956050" y="2714625"/>
          <p14:tracePt t="48181" x="4000500" y="2714625"/>
          <p14:tracePt t="48198" x="4017963" y="2714625"/>
          <p14:tracePt t="48215" x="4062413" y="2714625"/>
          <p14:tracePt t="48231" x="4116388" y="2732088"/>
          <p14:tracePt t="48248" x="4133850" y="2732088"/>
          <p14:tracePt t="48265" x="4160838" y="2732088"/>
          <p14:tracePt t="48281" x="4224338" y="2732088"/>
          <p14:tracePt t="48299" x="4286250" y="2732088"/>
          <p14:tracePt t="48315" x="4446588" y="2741613"/>
          <p14:tracePt t="48331" x="4510088" y="2741613"/>
          <p14:tracePt t="48348" x="4545013" y="2759075"/>
          <p14:tracePt t="48365" x="4589463" y="2759075"/>
          <p14:tracePt t="48381" x="4608513" y="2759075"/>
          <p14:tracePt t="48398" x="4652963" y="2759075"/>
          <p14:tracePt t="48415" x="4714875" y="2759075"/>
          <p14:tracePt t="48431" x="4776788" y="2759075"/>
          <p14:tracePt t="48448" x="4840288" y="2759075"/>
          <p14:tracePt t="48465" x="4857750" y="2759075"/>
          <p14:tracePt t="48498" x="4875213" y="2759075"/>
          <p14:tracePt t="48595" x="4848225" y="2759075"/>
          <p14:tracePt t="48603" x="4776788" y="2759075"/>
          <p14:tracePt t="48614" x="4741863" y="2759075"/>
          <p14:tracePt t="48631" x="4598988" y="2759075"/>
          <p14:tracePt t="48648" x="4330700" y="2759075"/>
          <p14:tracePt t="48665" x="4071938" y="2759075"/>
          <p14:tracePt t="48681" x="3830638" y="2759075"/>
          <p14:tracePt t="48699" x="3517900" y="2759075"/>
          <p14:tracePt t="48715" x="3322638" y="2759075"/>
          <p14:tracePt t="48732" x="3081338" y="2759075"/>
          <p14:tracePt t="48748" x="2857500" y="2768600"/>
          <p14:tracePt t="48765" x="2705100" y="2803525"/>
          <p14:tracePt t="48781" x="2554288" y="2830513"/>
          <p14:tracePt t="48798" x="2455863" y="2830513"/>
          <p14:tracePt t="48815" x="2393950" y="2847975"/>
          <p14:tracePt t="48831" x="2357438" y="2847975"/>
          <p14:tracePt t="48848" x="2322513" y="2874963"/>
          <p14:tracePt t="48865" x="2259013" y="2874963"/>
          <p14:tracePt t="48881" x="2170113" y="2884488"/>
          <p14:tracePt t="48899" x="2036763" y="2901950"/>
          <p14:tracePt t="48915" x="1965325" y="2901950"/>
          <p14:tracePt t="48932" x="1919288" y="2901950"/>
          <p14:tracePt t="48987" x="1911350" y="2911475"/>
          <p14:tracePt t="49026" x="1919288" y="2928938"/>
          <p14:tracePt t="49051" x="1946275" y="2928938"/>
          <p14:tracePt t="49066" x="1955800" y="2928938"/>
          <p14:tracePt t="49075" x="1965325" y="2928938"/>
          <p14:tracePt t="49099" x="1973263" y="2928938"/>
          <p14:tracePt t="49107" x="1990725" y="2928938"/>
          <p14:tracePt t="49122" x="2009775" y="2928938"/>
          <p14:tracePt t="49138" x="2017713" y="2928938"/>
          <p14:tracePt t="49148" x="2027238" y="2928938"/>
          <p14:tracePt t="49164" x="2054225" y="2928938"/>
          <p14:tracePt t="49181" x="2098675" y="2928938"/>
          <p14:tracePt t="49198" x="2116138" y="2928938"/>
          <p14:tracePt t="49215" x="2125663" y="2928938"/>
          <p14:tracePt t="49248" x="2133600" y="2946400"/>
          <p14:tracePt t="49875" x="2152650" y="2946400"/>
          <p14:tracePt t="49883" x="2197100" y="2982913"/>
          <p14:tracePt t="49890" x="2205038" y="3009900"/>
          <p14:tracePt t="49899" x="2251075" y="3081338"/>
          <p14:tracePt t="49915" x="2276475" y="3143250"/>
          <p14:tracePt t="49932" x="2322513" y="3205163"/>
          <p14:tracePt t="49965" x="2330450" y="3232150"/>
          <p14:tracePt t="50859" x="2357438" y="3232150"/>
          <p14:tracePt t="50867" x="2366963" y="3232150"/>
          <p14:tracePt t="50874" x="2374900" y="3232150"/>
          <p14:tracePt t="50883" x="2384425" y="3232150"/>
          <p14:tracePt t="50899" x="2419350" y="3232150"/>
          <p14:tracePt t="50915" x="2465388" y="3232150"/>
          <p14:tracePt t="50964" x="2473325" y="3232150"/>
          <p14:tracePt t="50971" x="2482850" y="3232150"/>
          <p14:tracePt t="50981" x="2517775" y="3232150"/>
          <p14:tracePt t="50998" x="2536825" y="3232150"/>
          <p14:tracePt t="51014" x="2581275" y="3232150"/>
          <p14:tracePt t="51031" x="2608263" y="3232150"/>
          <p14:tracePt t="51048" x="2625725" y="3232150"/>
          <p14:tracePt t="51065" x="2633663" y="3232150"/>
          <p14:tracePt t="51323" x="2643188" y="3232150"/>
          <p14:tracePt t="51331" x="2652713" y="3232150"/>
          <p14:tracePt t="51339" x="2679700" y="3232150"/>
          <p14:tracePt t="51348" x="2714625" y="3232150"/>
          <p14:tracePt t="51364" x="2857500" y="3232150"/>
          <p14:tracePt t="51381" x="3081338" y="3232150"/>
          <p14:tracePt t="51398" x="3251200" y="3241675"/>
          <p14:tracePt t="51415" x="3330575" y="3241675"/>
          <p14:tracePt t="51431" x="3419475" y="3276600"/>
          <p14:tracePt t="51947" x="3429000" y="3276600"/>
          <p14:tracePt t="51955" x="3438525" y="3276600"/>
          <p14:tracePt t="51971" x="3455988" y="3276600"/>
          <p14:tracePt t="51981" x="3473450" y="3276600"/>
          <p14:tracePt t="51998" x="3509963" y="3276600"/>
          <p14:tracePt t="52014" x="3562350" y="3268663"/>
          <p14:tracePt t="52031" x="3608388" y="3268663"/>
          <p14:tracePt t="52048" x="3652838" y="3259138"/>
          <p14:tracePt t="52065" x="3670300" y="3259138"/>
          <p14:tracePt t="52081" x="3679825" y="3259138"/>
          <p14:tracePt t="52099" x="3741738" y="3241675"/>
          <p14:tracePt t="52115" x="3822700" y="3241675"/>
          <p14:tracePt t="52132" x="3902075" y="3241675"/>
          <p14:tracePt t="52148" x="3946525" y="3241675"/>
          <p14:tracePt t="52164" x="3956050" y="3241675"/>
          <p14:tracePt t="52181" x="3965575" y="3241675"/>
          <p14:tracePt t="52218" x="4000500" y="3224213"/>
          <p14:tracePt t="52235" x="4010025" y="3224213"/>
          <p14:tracePt t="52248" x="4027488" y="3224213"/>
          <p14:tracePt t="52265" x="4125913" y="3205163"/>
          <p14:tracePt t="52281" x="4197350" y="3205163"/>
          <p14:tracePt t="52299" x="4268788" y="3205163"/>
          <p14:tracePt t="52315" x="4303713" y="3205163"/>
          <p14:tracePt t="52379" x="4313238" y="3205163"/>
          <p14:tracePt t="52435" x="4322763" y="3205163"/>
          <p14:tracePt t="52451" x="4330700" y="3205163"/>
          <p14:tracePt t="52466" x="4340225" y="3205163"/>
          <p14:tracePt t="52474" x="4357688" y="3205163"/>
          <p14:tracePt t="52483" x="4367213" y="3205163"/>
          <p14:tracePt t="52499" x="4411663" y="3205163"/>
          <p14:tracePt t="52515" x="4465638" y="3205163"/>
          <p14:tracePt t="52532" x="4527550" y="3214688"/>
          <p14:tracePt t="52548" x="4608513" y="3224213"/>
          <p14:tracePt t="52565" x="4759325" y="3241675"/>
          <p14:tracePt t="52581" x="4857750" y="3251200"/>
          <p14:tracePt t="52598" x="4875213" y="3251200"/>
          <p14:tracePt t="52615" x="4902200" y="3251200"/>
          <p14:tracePt t="52779" x="4911725" y="3251200"/>
          <p14:tracePt t="52795" x="4929188" y="3251200"/>
          <p14:tracePt t="52803" x="4938713" y="3251200"/>
          <p14:tracePt t="52814" x="4946650" y="3251200"/>
          <p14:tracePt t="52831" x="4991100" y="3251200"/>
          <p14:tracePt t="52865" x="5018088" y="3251200"/>
          <p14:tracePt t="52881" x="5062538" y="3251200"/>
          <p14:tracePt t="52898" x="5187950" y="3251200"/>
          <p14:tracePt t="52915" x="5251450" y="3251200"/>
          <p14:tracePt t="52932" x="5295900" y="3251200"/>
          <p14:tracePt t="52948" x="5303838" y="3251200"/>
          <p14:tracePt t="53163" x="5295900" y="3251200"/>
          <p14:tracePt t="53171" x="5251450" y="3251200"/>
          <p14:tracePt t="53181" x="5197475" y="3251200"/>
          <p14:tracePt t="53198" x="5010150" y="3251200"/>
          <p14:tracePt t="53214" x="4776788" y="3251200"/>
          <p14:tracePt t="53231" x="4527550" y="3303588"/>
          <p14:tracePt t="53248" x="4286250" y="3322638"/>
          <p14:tracePt t="53264" x="4010025" y="3375025"/>
          <p14:tracePt t="53281" x="3786188" y="3411538"/>
          <p14:tracePt t="53298" x="3554413" y="3455988"/>
          <p14:tracePt t="53315" x="3465513" y="3482975"/>
          <p14:tracePt t="53332" x="3384550" y="3500438"/>
          <p14:tracePt t="53348" x="3348038" y="3500438"/>
          <p14:tracePt t="53364" x="3322638" y="3500438"/>
          <p14:tracePt t="53381" x="3295650" y="3500438"/>
          <p14:tracePt t="53398" x="3268663" y="3517900"/>
          <p14:tracePt t="53414" x="3251200" y="3517900"/>
          <p14:tracePt t="53431" x="3187700" y="3536950"/>
          <p14:tracePt t="53448" x="3152775" y="3536950"/>
          <p14:tracePt t="53465" x="3125788" y="3536950"/>
          <p14:tracePt t="53481" x="3089275" y="3536950"/>
          <p14:tracePt t="53923" x="3098800" y="3536950"/>
          <p14:tracePt t="53939" x="3125788" y="3536950"/>
          <p14:tracePt t="53955" x="3133725" y="3536950"/>
          <p14:tracePt t="53979" x="3143250" y="3527425"/>
          <p14:tracePt t="54107" x="3170238" y="3517900"/>
          <p14:tracePt t="54115" x="3179763" y="3517900"/>
          <p14:tracePt t="54122" x="3197225" y="3509963"/>
          <p14:tracePt t="54132" x="3205163" y="3509963"/>
          <p14:tracePt t="54148" x="3241675" y="3500438"/>
          <p14:tracePt t="54219" x="3251200" y="3500438"/>
          <p14:tracePt t="54291" x="3268663" y="3500438"/>
          <p14:tracePt t="54459" x="3286125" y="3500438"/>
          <p14:tracePt t="54466" x="3295650" y="3500438"/>
          <p14:tracePt t="54475" x="3340100" y="3500438"/>
          <p14:tracePt t="54483" x="3357563" y="3500438"/>
          <p14:tracePt t="54499" x="3411538" y="3500438"/>
          <p14:tracePt t="54515" x="3465513" y="3527425"/>
          <p14:tracePt t="54532" x="3490913" y="3527425"/>
          <p14:tracePt t="54548" x="3589338" y="3536950"/>
          <p14:tracePt t="54564" x="3687763" y="3536950"/>
          <p14:tracePt t="54581" x="3759200" y="3536950"/>
          <p14:tracePt t="54598" x="3848100" y="3536950"/>
          <p14:tracePt t="54615" x="3884613" y="3536950"/>
          <p14:tracePt t="54631" x="3902075" y="3536950"/>
          <p14:tracePt t="54648" x="3919538" y="3536950"/>
          <p14:tracePt t="54947" x="3938588" y="3536950"/>
          <p14:tracePt t="54963" x="3965575" y="3536950"/>
          <p14:tracePt t="54979" x="3973513" y="3536950"/>
          <p14:tracePt t="54986" x="3983038" y="3536950"/>
          <p14:tracePt t="54998" x="3990975" y="3536950"/>
          <p14:tracePt t="55014" x="4027488" y="3536950"/>
          <p14:tracePt t="55031" x="4037013" y="3536950"/>
          <p14:tracePt t="55048" x="4081463" y="3536950"/>
          <p14:tracePt t="55064" x="4197350" y="3536950"/>
          <p14:tracePt t="55081" x="4322763" y="3536950"/>
          <p14:tracePt t="55099" x="4429125" y="3536950"/>
          <p14:tracePt t="55115" x="4545013" y="3536950"/>
          <p14:tracePt t="55131" x="4554538" y="3536950"/>
          <p14:tracePt t="55165" x="4562475" y="3536950"/>
          <p14:tracePt t="55181" x="4598988" y="3536950"/>
          <p14:tracePt t="55198" x="4687888" y="3536950"/>
          <p14:tracePt t="55214" x="4830763" y="3536950"/>
          <p14:tracePt t="55231" x="4956175" y="3536950"/>
          <p14:tracePt t="55248" x="5081588" y="3536950"/>
          <p14:tracePt t="55264" x="5205413" y="3536950"/>
          <p14:tracePt t="55281" x="5276850" y="3536950"/>
          <p14:tracePt t="55298" x="5303838" y="3536950"/>
          <p14:tracePt t="55315" x="5348288" y="3536950"/>
          <p14:tracePt t="55332" x="5357813" y="3536950"/>
          <p14:tracePt t="55364" x="5375275" y="3536950"/>
          <p14:tracePt t="55475" x="5340350" y="3536950"/>
          <p14:tracePt t="55483" x="5286375" y="3536950"/>
          <p14:tracePt t="55490" x="5268913" y="3536950"/>
          <p14:tracePt t="55499" x="5224463" y="3536950"/>
          <p14:tracePt t="55515" x="5187950" y="3536950"/>
          <p14:tracePt t="55532" x="4965700" y="3536950"/>
          <p14:tracePt t="55548" x="4724400" y="3536950"/>
          <p14:tracePt t="55564" x="4465638" y="3536950"/>
          <p14:tracePt t="55581" x="4197350" y="3536950"/>
          <p14:tracePt t="55598" x="3911600" y="3536950"/>
          <p14:tracePt t="55614" x="3724275" y="3536950"/>
          <p14:tracePt t="55631" x="3608388" y="3536950"/>
          <p14:tracePt t="55648" x="3544888" y="3536950"/>
          <p14:tracePt t="55664" x="3500438" y="3536950"/>
          <p14:tracePt t="55681" x="3455988" y="3536950"/>
          <p14:tracePt t="55698" x="3411538" y="3536950"/>
          <p14:tracePt t="55715" x="3330575" y="3536950"/>
          <p14:tracePt t="55732" x="3251200" y="3536950"/>
          <p14:tracePt t="55748" x="3160713" y="3536950"/>
          <p14:tracePt t="55764" x="3125788" y="3544888"/>
          <p14:tracePt t="55781" x="3081338" y="3544888"/>
          <p14:tracePt t="55798" x="3071813" y="3544888"/>
          <p14:tracePt t="55835" x="3062288" y="3562350"/>
          <p14:tracePt t="56003" x="3062288" y="3571875"/>
          <p14:tracePt t="56011" x="3036888" y="3589338"/>
          <p14:tracePt t="56827" x="3054350" y="3589338"/>
          <p14:tracePt t="56835" x="3071813" y="3589338"/>
          <p14:tracePt t="56851" x="3081338" y="3589338"/>
          <p14:tracePt t="56859" x="3089275" y="3589338"/>
          <p14:tracePt t="56866" x="3125788" y="3589338"/>
          <p14:tracePt t="56881" x="3152775" y="3589338"/>
          <p14:tracePt t="56898" x="3214688" y="3608388"/>
          <p14:tracePt t="56915" x="3438525" y="3633788"/>
          <p14:tracePt t="56932" x="3776663" y="3697288"/>
          <p14:tracePt t="56948" x="4286250" y="3751263"/>
          <p14:tracePt t="56964" x="5054600" y="3830638"/>
          <p14:tracePt t="56981" x="5776913" y="3894138"/>
          <p14:tracePt t="56998" x="6205538" y="3894138"/>
          <p14:tracePt t="57014" x="6419850" y="3894138"/>
          <p14:tracePt t="57031" x="6456363" y="3867150"/>
          <p14:tracePt t="57048" x="6456363" y="3759200"/>
          <p14:tracePt t="57065" x="6429375" y="3768725"/>
          <p14:tracePt t="57955" x="6438900" y="3751263"/>
          <p14:tracePt t="57964" x="6446838" y="3741738"/>
          <p14:tracePt t="57971" x="6473825" y="3732213"/>
          <p14:tracePt t="57981" x="6483350" y="3705225"/>
          <p14:tracePt t="58115" x="6491288" y="3697288"/>
          <p14:tracePt t="58123" x="6518275" y="3697288"/>
          <p14:tracePt t="58132" x="6537325" y="3697288"/>
          <p14:tracePt t="58148" x="6581775" y="3697288"/>
          <p14:tracePt t="58164" x="6589713" y="3697288"/>
          <p14:tracePt t="58181" x="6599238" y="3697288"/>
          <p14:tracePt t="58198" x="6626225" y="3697288"/>
          <p14:tracePt t="58231" x="6634163" y="3697288"/>
          <p14:tracePt t="58251" x="6643688" y="3697288"/>
          <p14:tracePt t="58299" x="6653213" y="3697288"/>
          <p14:tracePt t="58315" x="6661150" y="3705225"/>
          <p14:tracePt t="58339" x="6661150" y="3714750"/>
          <p14:tracePt t="58348" x="6661150" y="3741738"/>
          <p14:tracePt t="58355" x="6661150" y="3751263"/>
          <p14:tracePt t="58365" x="6661150" y="3768725"/>
          <p14:tracePt t="58381" x="6688138" y="3786188"/>
          <p14:tracePt t="58398" x="6697663" y="3803650"/>
          <p14:tracePt t="58431" x="6705600" y="3813175"/>
          <p14:tracePt t="58451" x="6724650" y="3822700"/>
          <p14:tracePt t="58464" x="6742113" y="3830638"/>
          <p14:tracePt t="58481" x="6796088" y="3884613"/>
          <p14:tracePt t="58498" x="6831013" y="3911600"/>
          <p14:tracePt t="58515" x="6902450" y="3973513"/>
          <p14:tracePt t="58532" x="6919913" y="3983038"/>
          <p14:tracePt t="58548" x="6929438" y="3983038"/>
          <p14:tracePt t="58564" x="6938963" y="4000500"/>
          <p14:tracePt t="58635" x="6956425" y="4000500"/>
          <p14:tracePt t="58651" x="6965950" y="4000500"/>
          <p14:tracePt t="58659" x="6983413" y="4000500"/>
          <p14:tracePt t="58666" x="6991350" y="4000500"/>
          <p14:tracePt t="58683" x="7027863" y="4010025"/>
          <p14:tracePt t="58697" x="7037388" y="4017963"/>
          <p14:tracePt t="58714" x="7054850" y="4037013"/>
          <p14:tracePt t="58732" x="7062788" y="4062413"/>
          <p14:tracePt t="58764" x="7072313" y="4071938"/>
          <p14:tracePt t="58868" x="7081838" y="4081463"/>
          <p14:tracePt t="58899" x="7099300" y="4081463"/>
          <p14:tracePt t="58915" x="7116763" y="4081463"/>
          <p14:tracePt t="58931" x="7126288" y="4089400"/>
          <p14:tracePt t="58939" x="7134225" y="4089400"/>
          <p14:tracePt t="58948" x="7143750" y="4098925"/>
          <p14:tracePt t="58995" x="7170738" y="4098925"/>
          <p14:tracePt t="59043" x="7180263" y="4098925"/>
          <p14:tracePt t="59091" x="7188200" y="4098925"/>
          <p14:tracePt t="59123" x="7197725" y="4098925"/>
          <p14:tracePt t="59259" x="7224713" y="4098925"/>
          <p14:tracePt t="59307" x="7232650" y="4098925"/>
          <p14:tracePt t="59331" x="7232650" y="4089400"/>
          <p14:tracePt t="59419" x="7232650" y="4081463"/>
          <p14:tracePt t="59427" x="7224713" y="4071938"/>
          <p14:tracePt t="59451" x="7197725" y="4054475"/>
          <p14:tracePt t="59466" x="7170738" y="4044950"/>
          <p14:tracePt t="59483" x="7161213" y="4037013"/>
          <p14:tracePt t="59515" x="7143750" y="4037013"/>
          <p14:tracePt t="59523" x="7116763" y="4017963"/>
          <p14:tracePt t="59548" x="7108825" y="4017963"/>
          <p14:tracePt t="59554" x="7081838" y="4017963"/>
          <p14:tracePt t="59565" x="7072313" y="4017963"/>
          <p14:tracePt t="59581" x="7062788" y="4017963"/>
          <p14:tracePt t="59598" x="7037388" y="4017963"/>
          <p14:tracePt t="59614" x="7018338" y="4017963"/>
          <p14:tracePt t="59631" x="7000875" y="4017963"/>
          <p14:tracePt t="59664" x="6956425" y="4027488"/>
          <p14:tracePt t="59681" x="6946900" y="4037013"/>
          <p14:tracePt t="59697" x="6919913" y="4037013"/>
          <p14:tracePt t="59715" x="6902450" y="4044950"/>
          <p14:tracePt t="59731" x="6867525" y="4054475"/>
          <p14:tracePt t="59765" x="6858000" y="4054475"/>
          <p14:tracePt t="59781" x="6840538" y="4071938"/>
          <p14:tracePt t="59798" x="6813550" y="4098925"/>
          <p14:tracePt t="59814" x="6777038" y="4133850"/>
          <p14:tracePt t="59831" x="6769100" y="4143375"/>
          <p14:tracePt t="59848" x="6751638" y="4160838"/>
          <p14:tracePt t="59864" x="6724650" y="4197350"/>
          <p14:tracePt t="59866" x="6715125" y="4224338"/>
          <p14:tracePt t="59898" x="6688138" y="4259263"/>
          <p14:tracePt t="59915" x="6680200" y="4303713"/>
          <p14:tracePt t="59932" x="6680200" y="4322763"/>
          <p14:tracePt t="59948" x="6680200" y="4367213"/>
          <p14:tracePt t="59964" x="6680200" y="4419600"/>
          <p14:tracePt t="59981" x="6680200" y="4438650"/>
          <p14:tracePt t="59998" x="6680200" y="4473575"/>
          <p14:tracePt t="60014" x="6680200" y="4491038"/>
          <p14:tracePt t="60031" x="6688138" y="4510088"/>
          <p14:tracePt t="60048" x="6697663" y="4537075"/>
          <p14:tracePt t="60064" x="6705600" y="4572000"/>
          <p14:tracePt t="60081" x="6732588" y="4608513"/>
          <p14:tracePt t="60098" x="6751638" y="4625975"/>
          <p14:tracePt t="60115" x="6796088" y="4670425"/>
          <p14:tracePt t="60131" x="6804025" y="4687888"/>
          <p14:tracePt t="60148" x="6840538" y="4705350"/>
          <p14:tracePt t="60164" x="6867525" y="4732338"/>
          <p14:tracePt t="60181" x="6875463" y="4741863"/>
          <p14:tracePt t="60198" x="6902450" y="4751388"/>
          <p14:tracePt t="60214" x="6929438" y="4759325"/>
          <p14:tracePt t="60231" x="6946900" y="4759325"/>
          <p14:tracePt t="60248" x="6965950" y="4776788"/>
          <p14:tracePt t="60264" x="7010400" y="4786313"/>
          <p14:tracePt t="60281" x="7037388" y="4803775"/>
          <p14:tracePt t="60298" x="7081838" y="4803775"/>
          <p14:tracePt t="60315" x="7126288" y="4813300"/>
          <p14:tracePt t="60331" x="7134225" y="4813300"/>
          <p14:tracePt t="60379" x="7143750" y="4813300"/>
          <p14:tracePt t="60394" x="7161213" y="4813300"/>
          <p14:tracePt t="60403" x="7188200" y="4813300"/>
          <p14:tracePt t="60414" x="7197725" y="4813300"/>
          <p14:tracePt t="60431" x="7251700" y="4813300"/>
          <p14:tracePt t="60447" x="7286625" y="4813300"/>
          <p14:tracePt t="60464" x="7304088" y="4813300"/>
          <p14:tracePt t="60481" x="7331075" y="4813300"/>
          <p14:tracePt t="60499" x="7385050" y="4813300"/>
          <p14:tracePt t="60515" x="7419975" y="4803775"/>
          <p14:tracePt t="60531" x="7456488" y="4786313"/>
          <p14:tracePt t="60548" x="7466013" y="4776788"/>
          <p14:tracePt t="60564" x="7473950" y="4768850"/>
          <p14:tracePt t="60581" x="7510463" y="4759325"/>
          <p14:tracePt t="60598" x="7510463" y="4751388"/>
          <p14:tracePt t="60614" x="7518400" y="4741863"/>
          <p14:tracePt t="60631" x="7518400" y="4705350"/>
          <p14:tracePt t="60648" x="7545388" y="4670425"/>
          <p14:tracePt t="60664" x="7545388" y="4643438"/>
          <p14:tracePt t="60681" x="7554913" y="4608513"/>
          <p14:tracePt t="60698" x="7562850" y="4589463"/>
          <p14:tracePt t="60715" x="7572375" y="4545013"/>
          <p14:tracePt t="60748" x="7572375" y="4537075"/>
          <p14:tracePt t="60765" x="7572375" y="4518025"/>
          <p14:tracePt t="60781" x="7572375" y="4510088"/>
          <p14:tracePt t="60798" x="7562850" y="4483100"/>
          <p14:tracePt t="60814" x="7554913" y="4456113"/>
          <p14:tracePt t="60831" x="7545388" y="4429125"/>
          <p14:tracePt t="60848" x="7518400" y="4394200"/>
          <p14:tracePt t="60864" x="7510463" y="4384675"/>
          <p14:tracePt t="60881" x="7510463" y="4375150"/>
          <p14:tracePt t="60898" x="7491413" y="4340225"/>
          <p14:tracePt t="60915" x="7456488" y="4322763"/>
          <p14:tracePt t="60931" x="7446963" y="4313238"/>
          <p14:tracePt t="60948" x="7394575" y="4286250"/>
          <p14:tracePt t="60964" x="7367588" y="4268788"/>
          <p14:tracePt t="60981" x="7340600" y="4251325"/>
          <p14:tracePt t="60997" x="7269163" y="4232275"/>
          <p14:tracePt t="61014" x="7224713" y="4205288"/>
          <p14:tracePt t="61031" x="7153275" y="4197350"/>
          <p14:tracePt t="61048" x="7099300" y="4179888"/>
          <p14:tracePt t="61064" x="7018338" y="4143375"/>
          <p14:tracePt t="61081" x="6973888" y="4125913"/>
          <p14:tracePt t="61098" x="6938963" y="4116388"/>
          <p14:tracePt t="61114" x="6919913" y="4116388"/>
          <p14:tracePt t="61131" x="6875463" y="4116388"/>
          <p14:tracePt t="61148" x="6867525" y="4116388"/>
          <p14:tracePt t="61164" x="6823075" y="4116388"/>
          <p14:tracePt t="61181" x="6777038" y="4116388"/>
          <p14:tracePt t="61198" x="6751638" y="4116388"/>
          <p14:tracePt t="61215" x="6688138" y="4116388"/>
          <p14:tracePt t="61231" x="6626225" y="4133850"/>
          <p14:tracePt t="61248" x="6589713" y="4143375"/>
          <p14:tracePt t="61264" x="6572250" y="4170363"/>
          <p14:tracePt t="61281" x="6545263" y="4187825"/>
          <p14:tracePt t="61298" x="6527800" y="4205288"/>
          <p14:tracePt t="61315" x="6518275" y="4241800"/>
          <p14:tracePt t="61331" x="6510338" y="4259263"/>
          <p14:tracePt t="61348" x="6483350" y="4322763"/>
          <p14:tracePt t="61364" x="6483350" y="4367213"/>
          <p14:tracePt t="61380" x="6483350" y="4419600"/>
          <p14:tracePt t="61398" x="6483350" y="4473575"/>
          <p14:tracePt t="61414" x="6483350" y="4518025"/>
          <p14:tracePt t="61431" x="6483350" y="4537075"/>
          <p14:tracePt t="61447" x="6483350" y="4572000"/>
          <p14:tracePt t="61481" x="6483350" y="4589463"/>
          <p14:tracePt t="61498" x="6491288" y="4598988"/>
          <p14:tracePt t="61515" x="6491288" y="4633913"/>
          <p14:tracePt t="61531" x="6500813" y="4643438"/>
          <p14:tracePt t="61547" x="6554788" y="4687888"/>
          <p14:tracePt t="61564" x="6562725" y="4714875"/>
          <p14:tracePt t="61581" x="6599238" y="4759325"/>
          <p14:tracePt t="61598" x="6608763" y="4768850"/>
          <p14:tracePt t="61614" x="6616700" y="4776788"/>
          <p14:tracePt t="61631" x="6634163" y="4786313"/>
          <p14:tracePt t="61691" x="6643688" y="4795838"/>
          <p14:tracePt t="61707" x="6661150" y="4813300"/>
          <p14:tracePt t="61722" x="6697663" y="4822825"/>
          <p14:tracePt t="61731" x="6705600" y="4822825"/>
          <p14:tracePt t="61738" x="6715125" y="4830763"/>
          <p14:tracePt t="61748" x="6732588" y="4830763"/>
          <p14:tracePt t="61764" x="6769100" y="4840288"/>
          <p14:tracePt t="61781" x="6777038" y="4848225"/>
          <p14:tracePt t="61797" x="6796088" y="4848225"/>
          <p14:tracePt t="61814" x="6823075" y="4848225"/>
          <p14:tracePt t="61831" x="6848475" y="4848225"/>
          <p14:tracePt t="61847" x="6894513" y="4848225"/>
          <p14:tracePt t="61864" x="6911975" y="4848225"/>
          <p14:tracePt t="61881" x="6956425" y="4848225"/>
          <p14:tracePt t="61897" x="7000875" y="4848225"/>
          <p14:tracePt t="61915" x="7027863" y="4848225"/>
          <p14:tracePt t="61931" x="7037388" y="4848225"/>
          <p14:tracePt t="61948" x="7062788" y="4848225"/>
          <p14:tracePt t="61964" x="7089775" y="4848225"/>
          <p14:tracePt t="61980" x="7108825" y="4848225"/>
          <p14:tracePt t="61997" x="7116763" y="4848225"/>
          <p14:tracePt t="62014" x="7143750" y="4848225"/>
          <p14:tracePt t="62031" x="7197725" y="4830763"/>
          <p14:tracePt t="62048" x="7232650" y="4795838"/>
          <p14:tracePt t="62064" x="7251700" y="4776788"/>
          <p14:tracePt t="62081" x="7269163" y="4759325"/>
          <p14:tracePt t="62098" x="7296150" y="4732338"/>
          <p14:tracePt t="62132" x="7323138" y="4705350"/>
          <p14:tracePt t="62148" x="7340600" y="4687888"/>
          <p14:tracePt t="62164" x="7348538" y="4679950"/>
          <p14:tracePt t="62181" x="7348538" y="4625975"/>
          <p14:tracePt t="62197" x="7348538" y="4562475"/>
          <p14:tracePt t="62214" x="7348538" y="4500563"/>
          <p14:tracePt t="62231" x="7348538" y="4438650"/>
          <p14:tracePt t="62248" x="7331075" y="4394200"/>
          <p14:tracePt t="62264" x="7313613" y="4357688"/>
          <p14:tracePt t="62281" x="7286625" y="4322763"/>
          <p14:tracePt t="62297" x="7277100" y="4313238"/>
          <p14:tracePt t="62314" x="7259638" y="4286250"/>
          <p14:tracePt t="62331" x="7224713" y="4259263"/>
          <p14:tracePt t="62348" x="7170738" y="4224338"/>
          <p14:tracePt t="62365" x="7153275" y="4214813"/>
          <p14:tracePt t="62381" x="7099300" y="4197350"/>
          <p14:tracePt t="62397" x="7054850" y="4179888"/>
          <p14:tracePt t="62414" x="6991350" y="4170363"/>
          <p14:tracePt t="62431" x="6946900" y="4170363"/>
          <p14:tracePt t="62448" x="6902450" y="4152900"/>
          <p14:tracePt t="62464" x="6867525" y="4143375"/>
          <p14:tracePt t="62481" x="6804025" y="4143375"/>
          <p14:tracePt t="62498" x="6777038" y="4143375"/>
          <p14:tracePt t="62514" x="6705600" y="4143375"/>
          <p14:tracePt t="62531" x="6680200" y="4143375"/>
          <p14:tracePt t="62548" x="6643688" y="4143375"/>
          <p14:tracePt t="62565" x="6599238" y="4143375"/>
          <p14:tracePt t="62581" x="6562725" y="4170363"/>
          <p14:tracePt t="62598" x="6545263" y="4179888"/>
          <p14:tracePt t="62614" x="6537325" y="4187825"/>
          <p14:tracePt t="62631" x="6527800" y="4197350"/>
          <p14:tracePt t="62647" x="6510338" y="4197350"/>
          <p14:tracePt t="62664" x="6500813" y="4224338"/>
          <p14:tracePt t="62681" x="6491288" y="4241800"/>
          <p14:tracePt t="62697" x="6491288" y="4286250"/>
          <p14:tracePt t="62715" x="6483350" y="4330700"/>
          <p14:tracePt t="62731" x="6483350" y="4340225"/>
          <p14:tracePt t="62748" x="6500813" y="4402138"/>
          <p14:tracePt t="62765" x="6510338" y="4411663"/>
          <p14:tracePt t="62781" x="6527800" y="4456113"/>
          <p14:tracePt t="62797" x="6554788" y="4483100"/>
          <p14:tracePt t="62814" x="6562725" y="4491038"/>
          <p14:tracePt t="62831" x="6589713" y="4527550"/>
          <p14:tracePt t="62848" x="6608763" y="4572000"/>
          <p14:tracePt t="62864" x="6626225" y="4589463"/>
          <p14:tracePt t="62881" x="6661150" y="4625975"/>
          <p14:tracePt t="62898" x="6670675" y="4633913"/>
          <p14:tracePt t="62915" x="6697663" y="4660900"/>
          <p14:tracePt t="62931" x="6715125" y="4679950"/>
          <p14:tracePt t="62947" x="6724650" y="4687888"/>
          <p14:tracePt t="62964" x="6751638" y="4724400"/>
          <p14:tracePt t="62981" x="6759575" y="4724400"/>
          <p14:tracePt t="62997" x="6769100" y="4732338"/>
          <p14:tracePt t="63014" x="6777038" y="4741863"/>
          <p14:tracePt t="63031" x="6786563" y="4741863"/>
          <p14:tracePt t="63047" x="6813550" y="4751388"/>
          <p14:tracePt t="63064" x="6848475" y="4776788"/>
          <p14:tracePt t="63081" x="6867525" y="4776788"/>
          <p14:tracePt t="63098" x="6875463" y="4776788"/>
          <p14:tracePt t="63115" x="6919913" y="4786313"/>
          <p14:tracePt t="63132" x="6929438" y="4786313"/>
          <p14:tracePt t="63147" x="6973888" y="4786313"/>
          <p14:tracePt t="63164" x="6991350" y="4786313"/>
          <p14:tracePt t="63181" x="7037388" y="4786313"/>
          <p14:tracePt t="63197" x="7081838" y="4786313"/>
          <p14:tracePt t="63214" x="7089775" y="4786313"/>
          <p14:tracePt t="63231" x="7116763" y="4786313"/>
          <p14:tracePt t="63247" x="7134225" y="4786313"/>
          <p14:tracePt t="63264" x="7170738" y="4786313"/>
          <p14:tracePt t="63281" x="7205663" y="4768850"/>
          <p14:tracePt t="63298" x="7215188" y="4768850"/>
          <p14:tracePt t="63314" x="7259638" y="4759325"/>
          <p14:tracePt t="63331" x="7286625" y="4751388"/>
          <p14:tracePt t="63348" x="7304088" y="4724400"/>
          <p14:tracePt t="63364" x="7340600" y="4714875"/>
          <p14:tracePt t="63381" x="7348538" y="4705350"/>
          <p14:tracePt t="63397" x="7367588" y="4687888"/>
          <p14:tracePt t="63414" x="7375525" y="4679950"/>
          <p14:tracePt t="63431" x="7394575" y="4633913"/>
          <p14:tracePt t="63448" x="7402513" y="4598988"/>
          <p14:tracePt t="63464" x="7402513" y="4554538"/>
          <p14:tracePt t="63481" x="7402513" y="4510088"/>
          <p14:tracePt t="63497" x="7402513" y="4491038"/>
          <p14:tracePt t="63514" x="7402513" y="4456113"/>
          <p14:tracePt t="63547" x="7402513" y="4446588"/>
          <p14:tracePt t="63564" x="7402513" y="4438650"/>
          <p14:tracePt t="63581" x="7385050" y="4402138"/>
          <p14:tracePt t="63597" x="7348538" y="4367213"/>
          <p14:tracePt t="63614" x="7313613" y="4313238"/>
          <p14:tracePt t="63631" x="7296150" y="4286250"/>
          <p14:tracePt t="63647" x="7286625" y="4276725"/>
          <p14:tracePt t="63664" x="7259638" y="4251325"/>
          <p14:tracePt t="63681" x="7251700" y="4241800"/>
          <p14:tracePt t="63697" x="7232650" y="4224338"/>
          <p14:tracePt t="63714" x="7188200" y="4224338"/>
          <p14:tracePt t="63731" x="7143750" y="4214813"/>
          <p14:tracePt t="63748" x="7099300" y="4214813"/>
          <p14:tracePt t="63764" x="7062788" y="4197350"/>
          <p14:tracePt t="63780" x="7045325" y="4197350"/>
          <p14:tracePt t="63797" x="7027863" y="4197350"/>
          <p14:tracePt t="63814" x="7000875" y="4197350"/>
          <p14:tracePt t="63831" x="6983413" y="4197350"/>
          <p14:tracePt t="63847" x="6946900" y="4197350"/>
          <p14:tracePt t="63864" x="6919913" y="4197350"/>
          <p14:tracePt t="63881" x="6875463" y="4197350"/>
          <p14:tracePt t="63883" x="6867525" y="4197350"/>
          <p14:tracePt t="63899" x="6840538" y="4197350"/>
          <p14:tracePt t="63914" x="6831013" y="4197350"/>
          <p14:tracePt t="63931" x="6796088" y="4205288"/>
          <p14:tracePt t="63948" x="6777038" y="4214813"/>
          <p14:tracePt t="63964" x="6759575" y="4224338"/>
          <p14:tracePt t="63997" x="6732588" y="4241800"/>
          <p14:tracePt t="64014" x="6724650" y="4259263"/>
          <p14:tracePt t="64031" x="6697663" y="4286250"/>
          <p14:tracePt t="64047" x="6697663" y="4295775"/>
          <p14:tracePt t="64064" x="6688138" y="4330700"/>
          <p14:tracePt t="64081" x="6688138" y="4348163"/>
          <p14:tracePt t="64097" x="6688138" y="4384675"/>
          <p14:tracePt t="64115" x="6688138" y="4402138"/>
          <p14:tracePt t="64131" x="6688138" y="4438650"/>
          <p14:tracePt t="64147" x="6688138" y="4446588"/>
          <p14:tracePt t="64164" x="6688138" y="4473575"/>
          <p14:tracePt t="64181" x="6688138" y="4500563"/>
          <p14:tracePt t="64198" x="6715125" y="4527550"/>
          <p14:tracePt t="64214" x="6724650" y="4562475"/>
          <p14:tracePt t="64231" x="6732588" y="4589463"/>
          <p14:tracePt t="64247" x="6751638" y="4625975"/>
          <p14:tracePt t="64264" x="6777038" y="4660900"/>
          <p14:tracePt t="64281" x="6786563" y="4670425"/>
          <p14:tracePt t="64298" x="6813550" y="4714875"/>
          <p14:tracePt t="64315" x="6840538" y="4741863"/>
          <p14:tracePt t="64331" x="6858000" y="4759325"/>
          <p14:tracePt t="64348" x="6884988" y="4768850"/>
          <p14:tracePt t="64364" x="6929438" y="4776788"/>
          <p14:tracePt t="64381" x="6946900" y="4776788"/>
          <p14:tracePt t="64397" x="6973888" y="4795838"/>
          <p14:tracePt t="64414" x="7000875" y="4795838"/>
          <p14:tracePt t="64430" x="7045325" y="4795838"/>
          <p14:tracePt t="64447" x="7072313" y="4795838"/>
          <p14:tracePt t="64464" x="7134225" y="4795838"/>
          <p14:tracePt t="64481" x="7153275" y="4795838"/>
          <p14:tracePt t="64498" x="7215188" y="4795838"/>
          <p14:tracePt t="64515" x="7224713" y="4795838"/>
          <p14:tracePt t="64515" x="7259638" y="4795838"/>
          <p14:tracePt t="64531" x="7277100" y="4786313"/>
          <p14:tracePt t="64548" x="7313613" y="4776788"/>
          <p14:tracePt t="64564" x="7348538" y="4741863"/>
          <p14:tracePt t="64581" x="7375525" y="4714875"/>
          <p14:tracePt t="64598" x="7402513" y="4679950"/>
          <p14:tracePt t="64614" x="7429500" y="4625975"/>
          <p14:tracePt t="64631" x="7429500" y="4581525"/>
          <p14:tracePt t="64648" x="7429500" y="4527550"/>
          <p14:tracePt t="64664" x="7429500" y="4465638"/>
          <p14:tracePt t="64681" x="7385050" y="4411663"/>
          <p14:tracePt t="64697" x="7304088" y="4375150"/>
          <p14:tracePt t="64715" x="7224713" y="4322763"/>
          <p14:tracePt t="64731" x="7126288" y="4259263"/>
          <p14:tracePt t="64748" x="7018338" y="4197350"/>
          <p14:tracePt t="64764" x="6973888" y="4187825"/>
          <p14:tracePt t="64781" x="6902450" y="4170363"/>
          <p14:tracePt t="64797" x="6840538" y="4170363"/>
          <p14:tracePt t="64815" x="6786563" y="4170363"/>
          <p14:tracePt t="64831" x="6742113" y="4170363"/>
          <p14:tracePt t="64847" x="6732588" y="4170363"/>
          <p14:tracePt t="64864" x="6724650" y="4170363"/>
          <p14:tracePt t="64907" x="6715125" y="4170363"/>
          <p14:tracePt t="64915" x="6705600" y="4187825"/>
          <p14:tracePt t="64932" x="6680200" y="4205288"/>
          <p14:tracePt t="64948" x="6680200" y="4214813"/>
          <p14:tracePt t="64964" x="6670675" y="4251325"/>
          <p14:tracePt t="64981" x="6661150" y="4259263"/>
          <p14:tracePt t="64998" x="6661150" y="4268788"/>
          <p14:tracePt t="66099" x="6661150" y="4295775"/>
          <p14:tracePt t="66171" x="6653213" y="4303713"/>
          <p14:tracePt t="66180" x="6626225" y="4313238"/>
          <p14:tracePt t="66187" x="6616700" y="4322763"/>
          <p14:tracePt t="66443" x="6643688" y="4295775"/>
          <p14:tracePt t="66450" x="6653213" y="4286250"/>
          <p14:tracePt t="66459" x="6680200" y="4224338"/>
          <p14:tracePt t="66466" x="6680200" y="4098925"/>
          <p14:tracePt t="66481" x="6680200" y="4062413"/>
          <p14:tracePt t="66497" x="6661150" y="4000500"/>
          <p14:tracePt t="66515" x="6554788" y="3929063"/>
          <p14:tracePt t="66532" x="6545263" y="3929063"/>
          <p14:tracePt t="66548" x="6500813" y="3929063"/>
          <p14:tracePt t="66564" x="6419850" y="3956050"/>
          <p14:tracePt t="66580" x="6313488" y="3956050"/>
          <p14:tracePt t="66597" x="6126163" y="3956050"/>
          <p14:tracePt t="66614" x="5867400" y="3956050"/>
          <p14:tracePt t="66631" x="5527675" y="3956050"/>
          <p14:tracePt t="66647" x="5126038" y="3956050"/>
          <p14:tracePt t="66664" x="4768850" y="3956050"/>
          <p14:tracePt t="66681" x="4554538" y="3956050"/>
          <p14:tracePt t="66697" x="4411663" y="3956050"/>
          <p14:tracePt t="66715" x="4303713" y="3956050"/>
          <p14:tracePt t="66731" x="4179888" y="3956050"/>
          <p14:tracePt t="66748" x="4081463" y="3956050"/>
          <p14:tracePt t="66764" x="3973513" y="3983038"/>
          <p14:tracePt t="66781" x="3875088" y="3990975"/>
          <p14:tracePt t="66797" x="3732213" y="3990975"/>
          <p14:tracePt t="66814" x="3589338" y="3990975"/>
          <p14:tracePt t="66831" x="3438525" y="3990975"/>
          <p14:tracePt t="66847" x="3330575" y="3990975"/>
          <p14:tracePt t="66864" x="3251200" y="3990975"/>
          <p14:tracePt t="66881" x="3197225" y="3990975"/>
          <p14:tracePt t="66897" x="3179763" y="3990975"/>
          <p14:tracePt t="66915" x="3152775" y="3990975"/>
          <p14:tracePt t="66931" x="3143250" y="3990975"/>
          <p14:tracePt t="66955" x="3133725" y="3990975"/>
          <p14:tracePt t="66980" x="3108325" y="3990975"/>
          <p14:tracePt t="67003" x="3098800" y="3990975"/>
          <p14:tracePt t="67011" x="3089275" y="3990975"/>
          <p14:tracePt t="67019" x="3081338" y="3990975"/>
          <p14:tracePt t="67030" x="3054350" y="3990975"/>
          <p14:tracePt t="67047" x="3036888" y="3990975"/>
          <p14:tracePt t="67064" x="3027363" y="3990975"/>
          <p14:tracePt t="67081" x="3000375" y="3990975"/>
          <p14:tracePt t="67098" x="2990850" y="3990975"/>
          <p14:tracePt t="67115" x="2955925" y="3990975"/>
          <p14:tracePt t="67131" x="2928938" y="3990975"/>
          <p14:tracePt t="67148" x="2901950" y="3990975"/>
          <p14:tracePt t="67164" x="2884488" y="3990975"/>
          <p14:tracePt t="67180" x="2830513" y="3965575"/>
          <p14:tracePt t="67197" x="2786063" y="3965575"/>
          <p14:tracePt t="67214" x="2768600" y="3965575"/>
          <p14:tracePt t="67247" x="2759075" y="3965575"/>
          <p14:tracePt t="67531" x="2724150" y="3965575"/>
          <p14:tracePt t="67643" x="2724150" y="3983038"/>
          <p14:tracePt t="67651" x="2714625" y="3990975"/>
          <p14:tracePt t="67675" x="2714625" y="4000500"/>
          <p14:tracePt t="67699" x="2714625" y="4010025"/>
          <p14:tracePt t="67834" x="2714625" y="4017963"/>
          <p14:tracePt t="67851" x="2714625" y="4027488"/>
          <p14:tracePt t="67867" x="2714625" y="4037013"/>
          <p14:tracePt t="67971" x="2741613" y="4062413"/>
          <p14:tracePt t="68010" x="2759075" y="4062413"/>
          <p14:tracePt t="68019" x="2768600" y="4062413"/>
          <p14:tracePt t="68030" x="2786063" y="4062413"/>
          <p14:tracePt t="68047" x="2830513" y="4062413"/>
          <p14:tracePt t="68064" x="2884488" y="4062413"/>
          <p14:tracePt t="68080" x="2955925" y="4062413"/>
          <p14:tracePt t="68097" x="3036888" y="4062413"/>
          <p14:tracePt t="68114" x="3089275" y="4062413"/>
          <p14:tracePt t="68131" x="3133725" y="4062413"/>
          <p14:tracePt t="68147" x="3143250" y="4062413"/>
          <p14:tracePt t="68164" x="3152775" y="4062413"/>
          <p14:tracePt t="68180" x="3179763" y="4062413"/>
          <p14:tracePt t="68214" x="3187700" y="4062413"/>
          <p14:tracePt t="68243" x="3197225" y="4062413"/>
          <p14:tracePt t="68291" x="3205163" y="4062413"/>
          <p14:tracePt t="68307" x="3232150" y="4062413"/>
          <p14:tracePt t="68555" x="3241675" y="4054475"/>
          <p14:tracePt t="68675" x="3241675" y="4037013"/>
          <p14:tracePt t="68691" x="3241675" y="4027488"/>
          <p14:tracePt t="68723" x="3241675" y="4017963"/>
          <p14:tracePt t="68986" x="3241675" y="4010025"/>
          <p14:tracePt t="68995" x="3251200" y="4010025"/>
          <p14:tracePt t="69011" x="3259138" y="4010025"/>
          <p14:tracePt t="69043" x="3286125" y="4010025"/>
          <p14:tracePt t="69091" x="3295650" y="4010025"/>
          <p14:tracePt t="69099" x="3303588" y="4010025"/>
          <p14:tracePt t="69106" x="3313113" y="4010025"/>
          <p14:tracePt t="69123" x="3330575" y="4010025"/>
          <p14:tracePt t="69163" x="3357563" y="4000500"/>
          <p14:tracePt t="69187" x="3367088" y="4000500"/>
          <p14:tracePt t="69195" x="3394075" y="4000500"/>
          <p14:tracePt t="69203" x="3402013" y="4000500"/>
          <p14:tracePt t="69214" x="3411538" y="4000500"/>
          <p14:tracePt t="69235" x="3419475" y="4000500"/>
          <p14:tracePt t="69667" x="3455988" y="4000500"/>
          <p14:tracePt t="69683" x="3465513" y="4000500"/>
          <p14:tracePt t="69691" x="3500438" y="4000500"/>
          <p14:tracePt t="69699" x="3509963" y="4000500"/>
          <p14:tracePt t="69714" x="3527425" y="4000500"/>
          <p14:tracePt t="69731" x="3571875" y="4000500"/>
          <p14:tracePt t="69747" x="3608388" y="4000500"/>
          <p14:tracePt t="69764" x="3643313" y="4000500"/>
          <p14:tracePt t="69781" x="3670300" y="4000500"/>
          <p14:tracePt t="69797" x="3687763" y="4000500"/>
          <p14:tracePt t="69814" x="3714750" y="4000500"/>
          <p14:tracePt t="69830" x="3732213" y="4000500"/>
          <p14:tracePt t="69847" x="3741738" y="4000500"/>
          <p14:tracePt t="69864" x="3768725" y="4000500"/>
          <p14:tracePt t="69881" x="3776663" y="4000500"/>
          <p14:tracePt t="69897" x="3786188" y="4000500"/>
          <p14:tracePt t="70315" x="3776663" y="4000500"/>
          <p14:tracePt t="70323" x="3724275" y="4000500"/>
          <p14:tracePt t="70331" x="3697288" y="4000500"/>
          <p14:tracePt t="70348" x="3633788" y="4000500"/>
          <p14:tracePt t="70364" x="3608388" y="4000500"/>
          <p14:tracePt t="70381" x="3562350" y="4000500"/>
          <p14:tracePt t="70397" x="3527425" y="4000500"/>
          <p14:tracePt t="70414" x="3490913" y="4000500"/>
          <p14:tracePt t="70430" x="3473450" y="4000500"/>
          <p14:tracePt t="70447" x="3429000" y="4000500"/>
          <p14:tracePt t="70464" x="3419475" y="4000500"/>
          <p14:tracePt t="70480" x="3375025" y="4000500"/>
          <p14:tracePt t="70498" x="3340100" y="4000500"/>
          <p14:tracePt t="70514" x="3322638" y="4000500"/>
          <p14:tracePt t="70547" x="3313113" y="4000500"/>
          <p14:tracePt t="70699" x="3295650" y="4000500"/>
          <p14:tracePt t="70755" x="3276600" y="4000500"/>
          <p14:tracePt t="70763" x="3268663" y="4000500"/>
          <p14:tracePt t="70787" x="3259138" y="4000500"/>
          <p14:tracePt t="70811" x="3241675" y="4000500"/>
          <p14:tracePt t="71107" x="3268663" y="4000500"/>
          <p14:tracePt t="71115" x="3295650" y="4000500"/>
          <p14:tracePt t="71123" x="3330575" y="4000500"/>
          <p14:tracePt t="71131" x="3348038" y="4000500"/>
          <p14:tracePt t="71148" x="3429000" y="4000500"/>
          <p14:tracePt t="71164" x="3473450" y="4000500"/>
          <p14:tracePt t="71180" x="3509963" y="4000500"/>
          <p14:tracePt t="71786" x="3527425" y="4000500"/>
          <p14:tracePt t="71795" x="3544888" y="4000500"/>
          <p14:tracePt t="71803" x="3562350" y="4000500"/>
          <p14:tracePt t="71814" x="3589338" y="4000500"/>
          <p14:tracePt t="71830" x="3633788" y="4000500"/>
          <p14:tracePt t="71847" x="3652838" y="4000500"/>
          <p14:tracePt t="71864" x="3697288" y="4000500"/>
          <p14:tracePt t="71880" x="3705225" y="4000500"/>
          <p14:tracePt t="72051" x="3741738" y="4000500"/>
          <p14:tracePt t="72059" x="3751263" y="4000500"/>
          <p14:tracePt t="72067" x="3759200" y="4000500"/>
          <p14:tracePt t="72080" x="3786188" y="4000500"/>
          <p14:tracePt t="72097" x="3795713" y="4000500"/>
          <p14:tracePt t="72114" x="3803650" y="4000500"/>
          <p14:tracePt t="72130" x="3813175" y="4000500"/>
          <p14:tracePt t="72155" x="3840163" y="4000500"/>
          <p14:tracePt t="72171" x="3848100" y="4000500"/>
          <p14:tracePt t="72195" x="3857625" y="4000500"/>
          <p14:tracePt t="72203" x="3867150" y="4000500"/>
          <p14:tracePt t="72214" x="3894138" y="4000500"/>
          <p14:tracePt t="72230" x="3911600" y="4000500"/>
          <p14:tracePt t="72264" x="3919538" y="4000500"/>
          <p14:tracePt t="72363" x="3938588" y="4000500"/>
          <p14:tracePt t="72403" x="3956050" y="4000500"/>
          <p14:tracePt t="72515" x="3965575" y="4000500"/>
          <p14:tracePt t="72539" x="3973513" y="4000500"/>
          <p14:tracePt t="72555" x="3990975" y="4000500"/>
          <p14:tracePt t="72571" x="4000500" y="4000500"/>
          <p14:tracePt t="72603" x="4010025" y="4000500"/>
          <p14:tracePt t="72923" x="4027488" y="4000500"/>
          <p14:tracePt t="72930" x="4044950" y="4000500"/>
          <p14:tracePt t="72939" x="4054475" y="4000500"/>
          <p14:tracePt t="72955" x="4062413" y="4000500"/>
          <p14:tracePt t="72971" x="4071938" y="4000500"/>
          <p14:tracePt t="72987" x="4098925" y="4000500"/>
          <p14:tracePt t="73011" x="4108450" y="4000500"/>
          <p14:tracePt t="73059" x="4116388" y="4000500"/>
          <p14:tracePt t="73091" x="4125913" y="4000500"/>
          <p14:tracePt t="73115" x="4133850" y="3983038"/>
          <p14:tracePt t="73123" x="4152900" y="3983038"/>
          <p14:tracePt t="74035" x="4125913" y="3983038"/>
          <p14:tracePt t="74043" x="4116388" y="3983038"/>
          <p14:tracePt t="74067" x="4098925" y="3983038"/>
          <p14:tracePt t="74075" x="4089400" y="3983038"/>
          <p14:tracePt t="74091" x="4071938" y="3983038"/>
          <p14:tracePt t="74570" x="4071938" y="3990975"/>
          <p14:tracePt t="74580" x="4089400" y="3990975"/>
          <p14:tracePt t="74586" x="4116388" y="3990975"/>
          <p14:tracePt t="74597" x="4152900" y="3990975"/>
          <p14:tracePt t="74613" x="4251325" y="4017963"/>
          <p14:tracePt t="74630" x="4313238" y="4017963"/>
          <p14:tracePt t="74647" x="4375150" y="4017963"/>
          <p14:tracePt t="74663" x="4429125" y="4017963"/>
          <p14:tracePt t="74680" x="4473575" y="4017963"/>
          <p14:tracePt t="74697" x="4527550" y="4017963"/>
          <p14:tracePt t="74714" x="4545013" y="4017963"/>
          <p14:tracePt t="74747" x="4554538" y="4017963"/>
          <p14:tracePt t="75059" x="4589463" y="4017963"/>
          <p14:tracePt t="75066" x="4598988" y="4017963"/>
          <p14:tracePt t="75075" x="4633913" y="4017963"/>
          <p14:tracePt t="75083" x="4643438" y="4017963"/>
          <p14:tracePt t="75097" x="4660900" y="4017963"/>
          <p14:tracePt t="75114" x="4697413" y="4017963"/>
          <p14:tracePt t="75131" x="4759325" y="4017963"/>
          <p14:tracePt t="75147" x="4768850" y="4017963"/>
          <p14:tracePt t="75164" x="4795838" y="4017963"/>
          <p14:tracePt t="75180" x="4830763" y="4027488"/>
          <p14:tracePt t="75197" x="4867275" y="4027488"/>
          <p14:tracePt t="75213" x="4911725" y="4027488"/>
          <p14:tracePt t="75230" x="4946650" y="4037013"/>
          <p14:tracePt t="75291" x="4973638" y="4037013"/>
          <p14:tracePt t="75355" x="5010150" y="4037013"/>
          <p14:tracePt t="75371" x="5027613" y="4037013"/>
          <p14:tracePt t="75380" x="5045075" y="4037013"/>
          <p14:tracePt t="75386" x="5054600" y="4044950"/>
          <p14:tracePt t="75397" x="5089525" y="4044950"/>
          <p14:tracePt t="75413" x="5099050" y="4044950"/>
          <p14:tracePt t="75430" x="5116513" y="4044950"/>
          <p14:tracePt t="75447" x="5153025" y="4044950"/>
          <p14:tracePt t="75464" x="5170488" y="4044950"/>
          <p14:tracePt t="75480" x="5232400" y="4062413"/>
          <p14:tracePt t="75497" x="5259388" y="4071938"/>
          <p14:tracePt t="75514" x="5303838" y="4071938"/>
          <p14:tracePt t="75530" x="5313363" y="4071938"/>
          <p14:tracePt t="75547" x="5330825" y="4071938"/>
          <p14:tracePt t="75683" x="5340350" y="4071938"/>
          <p14:tracePt t="75691" x="5375275" y="4071938"/>
          <p14:tracePt t="75699" x="5384800" y="4071938"/>
          <p14:tracePt t="75713" x="5394325" y="4071938"/>
          <p14:tracePt t="75731" x="5438775" y="4071938"/>
          <p14:tracePt t="75747" x="5473700" y="4071938"/>
          <p14:tracePt t="75763" x="5483225" y="4071938"/>
          <p14:tracePt t="75780" x="5500688" y="4071938"/>
          <p14:tracePt t="75797" x="5527675" y="4071938"/>
          <p14:tracePt t="75813" x="5545138" y="4071938"/>
          <p14:tracePt t="75830" x="5581650" y="4071938"/>
          <p14:tracePt t="75907" x="5589588" y="4071938"/>
          <p14:tracePt t="76946" x="5572125" y="4071938"/>
          <p14:tracePt t="76955" x="5446713" y="4071938"/>
          <p14:tracePt t="76964" x="5322888" y="4108450"/>
          <p14:tracePt t="76981" x="5126038" y="4108450"/>
          <p14:tracePt t="76997" x="4919663" y="4160838"/>
          <p14:tracePt t="77013" x="4687888" y="4160838"/>
          <p14:tracePt t="77030" x="4537075" y="4160838"/>
          <p14:tracePt t="77047" x="4438650" y="4160838"/>
          <p14:tracePt t="77063" x="4313238" y="4170363"/>
          <p14:tracePt t="77080" x="4160838" y="4187825"/>
          <p14:tracePt t="77097" x="4044950" y="4205288"/>
          <p14:tracePt t="77113" x="3929063" y="4232275"/>
          <p14:tracePt t="77131" x="3687763" y="4259263"/>
          <p14:tracePt t="77148" x="3490913" y="4276725"/>
          <p14:tracePt t="77163" x="3357563" y="4276725"/>
          <p14:tracePt t="77180" x="3286125" y="4276725"/>
          <p14:tracePt t="77197" x="3205163" y="4276725"/>
          <p14:tracePt t="77213" x="3143250" y="4303713"/>
          <p14:tracePt t="77230" x="3081338" y="4303713"/>
          <p14:tracePt t="77247" x="3071813" y="4303713"/>
          <p14:tracePt t="77283" x="3054350" y="4303713"/>
          <p14:tracePt t="77297" x="3027363" y="4303713"/>
          <p14:tracePt t="77313" x="2982913" y="4303713"/>
          <p14:tracePt t="77331" x="2938463" y="4303713"/>
          <p14:tracePt t="77348" x="2919413" y="4303713"/>
          <p14:tracePt t="77364" x="2911475" y="4303713"/>
          <p14:tracePt t="77419" x="2901950" y="4303713"/>
          <p14:tracePt t="77531" x="2901950" y="4295775"/>
          <p14:tracePt t="77539" x="2919413" y="4295775"/>
          <p14:tracePt t="77548" x="2946400" y="4295775"/>
          <p14:tracePt t="77564" x="3054350" y="4295775"/>
          <p14:tracePt t="77580" x="3179763" y="4295775"/>
          <p14:tracePt t="77597" x="3322638" y="4295775"/>
          <p14:tracePt t="77613" x="3473450" y="4295775"/>
          <p14:tracePt t="77630" x="3536950" y="4295775"/>
          <p14:tracePt t="77647" x="3544888" y="4295775"/>
          <p14:tracePt t="77715" x="3581400" y="4295775"/>
          <p14:tracePt t="77723" x="3598863" y="4295775"/>
          <p14:tracePt t="77731" x="3625850" y="4295775"/>
          <p14:tracePt t="77747" x="3670300" y="4295775"/>
          <p14:tracePt t="77764" x="3705225" y="4295775"/>
          <p14:tracePt t="77780" x="3724275" y="4295775"/>
          <p14:tracePt t="77971" x="3741738" y="4295775"/>
          <p14:tracePt t="77979" x="3795713" y="4286250"/>
          <p14:tracePt t="77987" x="3830638" y="4286250"/>
          <p14:tracePt t="77997" x="3857625" y="4286250"/>
          <p14:tracePt t="78013" x="3965575" y="4286250"/>
          <p14:tracePt t="78030" x="4108450" y="4286250"/>
          <p14:tracePt t="78047" x="4268788" y="4232275"/>
          <p14:tracePt t="78063" x="4446588" y="4214813"/>
          <p14:tracePt t="78080" x="4616450" y="4205288"/>
          <p14:tracePt t="78097" x="4867275" y="4152900"/>
          <p14:tracePt t="78113" x="5108575" y="4108450"/>
          <p14:tracePt t="78130" x="5384800" y="4062413"/>
          <p14:tracePt t="78148" x="5483225" y="4044950"/>
          <p14:tracePt t="78164" x="5527675" y="4037013"/>
          <p14:tracePt t="78180" x="5589588" y="4010025"/>
          <p14:tracePt t="78197" x="5705475" y="3965575"/>
          <p14:tracePt t="78213" x="5840413" y="3919538"/>
          <p14:tracePt t="78230" x="5956300" y="3911600"/>
          <p14:tracePt t="78247" x="6062663" y="3894138"/>
          <p14:tracePt t="78263" x="6143625" y="3857625"/>
          <p14:tracePt t="78280" x="6224588" y="3830638"/>
          <p14:tracePt t="78297" x="6269038" y="3786188"/>
          <p14:tracePt t="78313" x="6367463" y="3705225"/>
          <p14:tracePt t="78330" x="6500813" y="3571875"/>
          <p14:tracePt t="78347" x="6581775" y="3509963"/>
          <p14:tracePt t="78364" x="6616700" y="3482975"/>
          <p14:tracePt t="78380" x="6653213" y="3446463"/>
          <p14:tracePt t="78397" x="6670675" y="3429000"/>
          <p14:tracePt t="78413" x="6680200" y="3411538"/>
          <p14:tracePt t="78430" x="6688138" y="3402013"/>
          <p14:tracePt t="78447" x="6688138" y="3367088"/>
          <p14:tracePt t="78463" x="6715125" y="3340100"/>
          <p14:tracePt t="78480" x="6715125" y="3313113"/>
          <p14:tracePt t="78497" x="6715125" y="3276600"/>
          <p14:tracePt t="78513" x="6715125" y="3241675"/>
          <p14:tracePt t="78530" x="6724650" y="3232150"/>
          <p14:tracePt t="78547" x="6724650" y="3224213"/>
          <p14:tracePt t="78835" x="6724650" y="3232150"/>
          <p14:tracePt t="78843" x="6724650" y="3241675"/>
          <p14:tracePt t="78851" x="6724650" y="3259138"/>
          <p14:tracePt t="78863" x="6724650" y="3286125"/>
          <p14:tracePt t="78880" x="6724650" y="3340100"/>
          <p14:tracePt t="78897" x="6724650" y="3394075"/>
          <p14:tracePt t="78913" x="6724650" y="3419475"/>
          <p14:tracePt t="78931" x="6724650" y="3482975"/>
          <p14:tracePt t="78947" x="6724650" y="3527425"/>
          <p14:tracePt t="78963" x="6724650" y="3571875"/>
          <p14:tracePt t="78980" x="6724650" y="3616325"/>
          <p14:tracePt t="78996" x="6724650" y="3652838"/>
          <p14:tracePt t="79013" x="6724650" y="3687763"/>
          <p14:tracePt t="79031" x="6724650" y="3697288"/>
          <p14:tracePt t="79047" x="6724650" y="3705225"/>
          <p14:tracePt t="79083" x="6742113" y="3724275"/>
          <p14:tracePt t="79099" x="6751638" y="3751263"/>
          <p14:tracePt t="79115" x="6777038" y="3759200"/>
          <p14:tracePt t="79131" x="6786563" y="3776663"/>
          <p14:tracePt t="79147" x="6804025" y="3795713"/>
          <p14:tracePt t="79164" x="6823075" y="3803650"/>
          <p14:tracePt t="79180" x="6848475" y="3813175"/>
          <p14:tracePt t="79197" x="6902450" y="3822700"/>
          <p14:tracePt t="79213" x="6965950" y="3840163"/>
          <p14:tracePt t="79230" x="7000875" y="3848100"/>
          <p14:tracePt t="79246" x="7062788" y="3848100"/>
          <p14:tracePt t="79263" x="7134225" y="3848100"/>
          <p14:tracePt t="79280" x="7197725" y="3848100"/>
          <p14:tracePt t="79297" x="7259638" y="3848100"/>
          <p14:tracePt t="79313" x="7269163" y="3848100"/>
          <p14:tracePt t="79330" x="7286625" y="3848100"/>
          <p14:tracePt t="79387" x="7304088" y="3848100"/>
          <p14:tracePt t="79403" x="7323138" y="3848100"/>
          <p14:tracePt t="79419" x="7348538" y="3848100"/>
          <p14:tracePt t="79427" x="7358063" y="3830638"/>
          <p14:tracePt t="79443" x="7375525" y="3822700"/>
          <p14:tracePt t="79451" x="7375525" y="3813175"/>
          <p14:tracePt t="79463" x="7385050" y="3803650"/>
          <p14:tracePt t="79480" x="7429500" y="3741738"/>
          <p14:tracePt t="79496" x="7439025" y="3697288"/>
          <p14:tracePt t="79513" x="7466013" y="3625850"/>
          <p14:tracePt t="79530" x="7483475" y="3581400"/>
          <p14:tracePt t="79547" x="7483475" y="3544888"/>
          <p14:tracePt t="79564" x="7483475" y="3517900"/>
          <p14:tracePt t="79580" x="7483475" y="3490913"/>
          <p14:tracePt t="79613" x="7483475" y="3465513"/>
          <p14:tracePt t="79630" x="7483475" y="3446463"/>
          <p14:tracePt t="79646" x="7483475" y="3402013"/>
          <p14:tracePt t="79663" x="7483475" y="3367088"/>
          <p14:tracePt t="79680" x="7483475" y="3348038"/>
          <p14:tracePt t="79696" x="7473950" y="3313113"/>
          <p14:tracePt t="79713" x="7466013" y="3295650"/>
          <p14:tracePt t="79731" x="7446963" y="3259138"/>
          <p14:tracePt t="79747" x="7429500" y="3241675"/>
          <p14:tracePt t="79764" x="7419975" y="3232150"/>
          <p14:tracePt t="79780" x="7402513" y="3214688"/>
          <p14:tracePt t="79797" x="7348538" y="3179763"/>
          <p14:tracePt t="79813" x="7296150" y="3143250"/>
          <p14:tracePt t="79830" x="7259638" y="3133725"/>
          <p14:tracePt t="79847" x="7232650" y="3116263"/>
          <p14:tracePt t="79863" x="7180263" y="3098800"/>
          <p14:tracePt t="79880" x="7161213" y="3089275"/>
          <p14:tracePt t="79897" x="7153275" y="3071813"/>
          <p14:tracePt t="79913" x="7126288" y="3062288"/>
          <p14:tracePt t="79931" x="7072313" y="3054350"/>
          <p14:tracePt t="79947" x="7027863" y="3054350"/>
          <p14:tracePt t="79964" x="6983413" y="3054350"/>
          <p14:tracePt t="79980" x="6946900" y="3027363"/>
          <p14:tracePt t="80013" x="6919913" y="3027363"/>
          <p14:tracePt t="80099" x="6894513" y="3027363"/>
          <p14:tracePt t="80115" x="6858000" y="3027363"/>
          <p14:tracePt t="80147" x="6848475" y="3027363"/>
          <p14:tracePt t="80195" x="6840538" y="3036888"/>
          <p14:tracePt t="80203" x="6813550" y="3036888"/>
          <p14:tracePt t="80213" x="6804025" y="3044825"/>
          <p14:tracePt t="80230" x="6796088" y="3062288"/>
          <p14:tracePt t="80247" x="6786563" y="3081338"/>
          <p14:tracePt t="80263" x="6777038" y="3089275"/>
          <p14:tracePt t="80280" x="6759575" y="3125788"/>
          <p14:tracePt t="80296" x="6751638" y="3133725"/>
          <p14:tracePt t="80331" x="6742113" y="3152775"/>
          <p14:tracePt t="80348" x="6742113" y="3160713"/>
          <p14:tracePt t="80363" x="6742113" y="3179763"/>
          <p14:tracePt t="80380" x="6742113" y="3197225"/>
          <p14:tracePt t="80396" x="6742113" y="3214688"/>
          <p14:tracePt t="80413" x="6742113" y="3232150"/>
          <p14:tracePt t="80430" x="6742113" y="3268663"/>
          <p14:tracePt t="80446" x="6742113" y="3286125"/>
          <p14:tracePt t="80463" x="6742113" y="3295650"/>
          <p14:tracePt t="80480" x="6742113" y="3322638"/>
          <p14:tracePt t="80497" x="6742113" y="3340100"/>
          <p14:tracePt t="80513" x="6742113" y="3375025"/>
          <p14:tracePt t="80531" x="6742113" y="3402013"/>
          <p14:tracePt t="80547" x="6742113" y="3429000"/>
          <p14:tracePt t="80564" x="6742113" y="3438525"/>
          <p14:tracePt t="80580" x="6742113" y="3446463"/>
          <p14:tracePt t="80596" x="6742113" y="3455988"/>
          <p14:tracePt t="80613" x="6742113" y="3465513"/>
          <p14:tracePt t="80630" x="6742113" y="3482975"/>
          <p14:tracePt t="80663" x="6742113" y="3509963"/>
          <p14:tracePt t="80680" x="6742113" y="3527425"/>
          <p14:tracePt t="80697" x="6742113" y="3536950"/>
          <p14:tracePt t="80713" x="6742113" y="3544888"/>
          <p14:tracePt t="80748" x="6742113" y="3554413"/>
          <p14:tracePt t="80764" x="6742113" y="3581400"/>
          <p14:tracePt t="80780" x="6742113" y="3589338"/>
          <p14:tracePt t="80796" x="6742113" y="3598863"/>
          <p14:tracePt t="80813" x="6742113" y="3608388"/>
          <p14:tracePt t="80830" x="6742113" y="3633788"/>
          <p14:tracePt t="80846" x="6742113" y="3643313"/>
          <p14:tracePt t="80863" x="6742113" y="3652838"/>
          <p14:tracePt t="80880" x="6742113" y="3660775"/>
          <p14:tracePt t="80896" x="6742113" y="3679825"/>
          <p14:tracePt t="80913" x="6742113" y="3697288"/>
          <p14:tracePt t="80930" x="6742113" y="3705225"/>
          <p14:tracePt t="80979" x="6742113" y="3714750"/>
          <p14:tracePt t="81011" x="6742113" y="3732213"/>
          <p14:tracePt t="81035" x="6742113" y="3741738"/>
          <p14:tracePt t="81051" x="6742113" y="3759200"/>
          <p14:tracePt t="81067" x="6742113" y="3768725"/>
          <p14:tracePt t="81091" x="6742113" y="3786188"/>
          <p14:tracePt t="81106" x="6742113" y="3795713"/>
          <p14:tracePt t="81363" x="6751638" y="3803650"/>
          <p14:tracePt t="81371" x="6769100" y="3813175"/>
          <p14:tracePt t="81380" x="6796088" y="3813175"/>
          <p14:tracePt t="81397" x="6875463" y="3830638"/>
          <p14:tracePt t="81413" x="6919913" y="3830638"/>
          <p14:tracePt t="81430" x="6983413" y="3830638"/>
          <p14:tracePt t="81447" x="7000875" y="3830638"/>
          <p14:tracePt t="81464" x="7037388" y="3830638"/>
          <p14:tracePt t="81480" x="7054850" y="3830638"/>
          <p14:tracePt t="81496" x="7081838" y="3830638"/>
          <p14:tracePt t="81513" x="7116763" y="3848100"/>
          <p14:tracePt t="81531" x="7143750" y="3848100"/>
          <p14:tracePt t="81547" x="7161213" y="3848100"/>
          <p14:tracePt t="81563" x="7188200" y="3857625"/>
          <p14:tracePt t="81675" x="7197725" y="3857625"/>
          <p14:tracePt t="81723" x="7205663" y="3857625"/>
          <p14:tracePt t="81739" x="7215188" y="3857625"/>
          <p14:tracePt t="81771" x="7224713" y="3848100"/>
          <p14:tracePt t="81787" x="7251700" y="3840163"/>
          <p14:tracePt t="81811" x="7259638" y="3830638"/>
          <p14:tracePt t="81827" x="7259638" y="3822700"/>
          <p14:tracePt t="81835" x="7269163" y="3813175"/>
          <p14:tracePt t="81846" x="7269163" y="3795713"/>
          <p14:tracePt t="81863" x="7277100" y="3786188"/>
          <p14:tracePt t="81883" x="7277100" y="3768725"/>
          <p14:tracePt t="81899" x="7277100" y="3759200"/>
          <p14:tracePt t="81915" x="7277100" y="3751263"/>
          <p14:tracePt t="81931" x="7286625" y="3724275"/>
          <p14:tracePt t="81947" x="7304088" y="3687763"/>
          <p14:tracePt t="81964" x="7304088" y="3643313"/>
          <p14:tracePt t="81980" x="7304088" y="3598863"/>
          <p14:tracePt t="81996" x="7304088" y="3571875"/>
          <p14:tracePt t="82013" x="7304088" y="3527425"/>
          <p14:tracePt t="82030" x="7304088" y="3482975"/>
          <p14:tracePt t="82047" x="7304088" y="3438525"/>
          <p14:tracePt t="82063" x="7304088" y="3411538"/>
          <p14:tracePt t="82080" x="7304088" y="3375025"/>
          <p14:tracePt t="82096" x="7304088" y="3357563"/>
          <p14:tracePt t="82113" x="7304088" y="3303588"/>
          <p14:tracePt t="82131" x="7304088" y="3268663"/>
          <p14:tracePt t="82147" x="7304088" y="3241675"/>
          <p14:tracePt t="82164" x="7304088" y="3214688"/>
          <p14:tracePt t="82180" x="7304088" y="3205163"/>
          <p14:tracePt t="82196" x="7304088" y="3197225"/>
          <p14:tracePt t="82213" x="7304088" y="3187700"/>
          <p14:tracePt t="82246" x="7304088" y="3170238"/>
          <p14:tracePt t="82299" x="7304088" y="3152775"/>
          <p14:tracePt t="82315" x="7304088" y="3143250"/>
          <p14:tracePt t="82323" x="7304088" y="3133725"/>
          <p14:tracePt t="82339" x="7286625" y="3125788"/>
          <p14:tracePt t="82355" x="7286625" y="3116263"/>
          <p14:tracePt t="82364" x="7277100" y="3108325"/>
          <p14:tracePt t="82380" x="7269163" y="3098800"/>
          <p14:tracePt t="82397" x="7251700" y="3081338"/>
          <p14:tracePt t="82413" x="7242175" y="3081338"/>
          <p14:tracePt t="82430" x="7205663" y="3081338"/>
          <p14:tracePt t="82446" x="7161213" y="3081338"/>
          <p14:tracePt t="82463" x="7126288" y="3081338"/>
          <p14:tracePt t="82480" x="7081838" y="3081338"/>
          <p14:tracePt t="82497" x="7027863" y="3071813"/>
          <p14:tracePt t="82513" x="6946900" y="3044825"/>
          <p14:tracePt t="82531" x="6840538" y="3044825"/>
          <p14:tracePt t="82547" x="6786563" y="3044825"/>
          <p14:tracePt t="82563" x="6777038" y="3044825"/>
          <p14:tracePt t="82580" x="6769100" y="3044825"/>
          <p14:tracePt t="82979" x="6759575" y="3044825"/>
          <p14:tracePt t="82987" x="6759575" y="3081338"/>
          <p14:tracePt t="82997" x="6759575" y="3089275"/>
          <p14:tracePt t="83013" x="6759575" y="3152775"/>
          <p14:tracePt t="83030" x="6759575" y="3214688"/>
          <p14:tracePt t="83047" x="6759575" y="3268663"/>
          <p14:tracePt t="83063" x="6732588" y="3313113"/>
          <p14:tracePt t="83080" x="6732588" y="3348038"/>
          <p14:tracePt t="83096" x="6724650" y="3394075"/>
          <p14:tracePt t="83113" x="6724650" y="3438525"/>
          <p14:tracePt t="83130" x="6724650" y="3465513"/>
          <p14:tracePt t="83147" x="6724650" y="3517900"/>
          <p14:tracePt t="83164" x="6724650" y="3544888"/>
          <p14:tracePt t="83180" x="6724650" y="3562350"/>
          <p14:tracePt t="83196" x="6724650" y="3589338"/>
          <p14:tracePt t="83213" x="6724650" y="3608388"/>
          <p14:tracePt t="83230" x="6724650" y="3643313"/>
          <p14:tracePt t="83246" x="6724650" y="3660775"/>
          <p14:tracePt t="83263" x="6724650" y="3670300"/>
          <p14:tracePt t="83280" x="6724650" y="3714750"/>
          <p14:tracePt t="83296" x="6724650" y="3724275"/>
          <p14:tracePt t="83313" x="6724650" y="3759200"/>
          <p14:tracePt t="83331" x="6724650" y="3768725"/>
          <p14:tracePt t="83348" x="6724650" y="3795713"/>
          <p14:tracePt t="83363" x="6724650" y="3813175"/>
          <p14:tracePt t="83380" x="6724650" y="3822700"/>
          <p14:tracePt t="83435" x="6724650" y="3830638"/>
          <p14:tracePt t="83459" x="6732588" y="3830638"/>
          <p14:tracePt t="83466" x="6742113" y="3830638"/>
          <p14:tracePt t="83475" x="6777038" y="3830638"/>
          <p14:tracePt t="83483" x="6813550" y="3830638"/>
          <p14:tracePt t="83497" x="6858000" y="3830638"/>
          <p14:tracePt t="83513" x="6919913" y="3840163"/>
          <p14:tracePt t="83530" x="7027863" y="3867150"/>
          <p14:tracePt t="83547" x="7161213" y="3884613"/>
          <p14:tracePt t="83564" x="7215188" y="3884613"/>
          <p14:tracePt t="83580" x="7277100" y="3884613"/>
          <p14:tracePt t="83597" x="7296150" y="3884613"/>
          <p14:tracePt t="83613" x="7313613" y="3884613"/>
          <p14:tracePt t="83646" x="7348538" y="3884613"/>
          <p14:tracePt t="83755" x="7358063" y="3884613"/>
          <p14:tracePt t="83922" x="7367588" y="3884613"/>
          <p14:tracePt t="83931" x="7367588" y="3875088"/>
          <p14:tracePt t="83939" x="7367588" y="3857625"/>
          <p14:tracePt t="83948" x="7367588" y="3830638"/>
          <p14:tracePt t="83964" x="7367588" y="3786188"/>
          <p14:tracePt t="83980" x="7367588" y="3724275"/>
          <p14:tracePt t="83996" x="7367588" y="3687763"/>
          <p14:tracePt t="84013" x="7367588" y="3625850"/>
          <p14:tracePt t="84030" x="7367588" y="3571875"/>
          <p14:tracePt t="84046" x="7348538" y="3500438"/>
          <p14:tracePt t="84064" x="7348538" y="3446463"/>
          <p14:tracePt t="84080" x="7348538" y="3394075"/>
          <p14:tracePt t="84097" x="7348538" y="3348038"/>
          <p14:tracePt t="84113" x="7340600" y="3286125"/>
          <p14:tracePt t="84130" x="7323138" y="3241675"/>
          <p14:tracePt t="84147" x="7323138" y="3170238"/>
          <p14:tracePt t="84164" x="7313613" y="3152775"/>
          <p14:tracePt t="84180" x="7313613" y="3116263"/>
          <p14:tracePt t="84196" x="7313613" y="3108325"/>
          <p14:tracePt t="84323" x="7304088" y="3081338"/>
          <p14:tracePt t="84331" x="7277100" y="3062288"/>
          <p14:tracePt t="84355" x="7269163" y="3062288"/>
          <p14:tracePt t="84371" x="7242175" y="3062288"/>
          <p14:tracePt t="84379" x="7224713" y="3062288"/>
          <p14:tracePt t="84387" x="7215188" y="3062288"/>
          <p14:tracePt t="84396" x="7180263" y="3062288"/>
          <p14:tracePt t="84413" x="7134225" y="3062288"/>
          <p14:tracePt t="84430" x="7099300" y="3062288"/>
          <p14:tracePt t="84446" x="7054850" y="3062288"/>
          <p14:tracePt t="84463" x="6991350" y="3062288"/>
          <p14:tracePt t="84480" x="6946900" y="3062288"/>
          <p14:tracePt t="84497" x="6902450" y="3062288"/>
          <p14:tracePt t="84513" x="6840538" y="3062288"/>
          <p14:tracePt t="84530" x="6823075" y="3062288"/>
          <p14:tracePt t="84547" x="6777038" y="3062288"/>
          <p14:tracePt t="84563" x="6732588" y="3062288"/>
          <p14:tracePt t="84580" x="6705600" y="3062288"/>
          <p14:tracePt t="84597" x="6670675" y="3062288"/>
          <p14:tracePt t="84613" x="6653213" y="3062288"/>
          <p14:tracePt t="84630" x="6626225" y="3062288"/>
          <p14:tracePt t="84835" x="6634163" y="3071813"/>
          <p14:tracePt t="84923" x="6653213" y="3071813"/>
          <p14:tracePt t="84987" x="6661150" y="3081338"/>
          <p14:tracePt t="85011" x="6670675" y="3089275"/>
          <p14:tracePt t="85035" x="6680200" y="3098800"/>
          <p14:tracePt t="85051" x="6697663" y="3108325"/>
          <p14:tracePt t="85075" x="6697663" y="3125788"/>
          <p14:tracePt t="85083" x="6705600" y="3133725"/>
          <p14:tracePt t="85099" x="6715125" y="3143250"/>
          <p14:tracePt t="85107" x="6724650" y="3152775"/>
          <p14:tracePt t="85115" x="6724650" y="3160713"/>
          <p14:tracePt t="85130" x="6732588" y="3170238"/>
          <p14:tracePt t="85147" x="6742113" y="3205163"/>
          <p14:tracePt t="85164" x="6742113" y="3214688"/>
          <p14:tracePt t="85180" x="6742113" y="3251200"/>
          <p14:tracePt t="85196" x="6751638" y="3276600"/>
          <p14:tracePt t="85213" x="6769100" y="3295650"/>
          <p14:tracePt t="85230" x="6777038" y="3330575"/>
          <p14:tracePt t="85246" x="6777038" y="3375025"/>
          <p14:tracePt t="85263" x="6786563" y="3419475"/>
          <p14:tracePt t="85280" x="6786563" y="3465513"/>
          <p14:tracePt t="85296" x="6786563" y="3527425"/>
          <p14:tracePt t="85313" x="6786563" y="3562350"/>
          <p14:tracePt t="85331" x="6786563" y="3616325"/>
          <p14:tracePt t="85347" x="6786563" y="3660775"/>
          <p14:tracePt t="85364" x="6786563" y="3705225"/>
          <p14:tracePt t="85380" x="6786563" y="3724275"/>
          <p14:tracePt t="85396" x="6786563" y="3759200"/>
          <p14:tracePt t="85413" x="6786563" y="3776663"/>
          <p14:tracePt t="85430" x="6786563" y="3813175"/>
          <p14:tracePt t="85446" x="6786563" y="3830638"/>
          <p14:tracePt t="85463" x="6786563" y="3857625"/>
          <p14:tracePt t="85480" x="6786563" y="3875088"/>
          <p14:tracePt t="85619" x="6796088" y="3884613"/>
          <p14:tracePt t="85635" x="6804025" y="3884613"/>
          <p14:tracePt t="85643" x="6823075" y="3884613"/>
          <p14:tracePt t="85659" x="6831013" y="3884613"/>
          <p14:tracePt t="85667" x="6840538" y="3884613"/>
          <p14:tracePt t="85680" x="6858000" y="3884613"/>
          <p14:tracePt t="85696" x="6894513" y="3884613"/>
          <p14:tracePt t="85713" x="6938963" y="3884613"/>
          <p14:tracePt t="85730" x="7045325" y="3884613"/>
          <p14:tracePt t="85747" x="7188200" y="3884613"/>
          <p14:tracePt t="85764" x="7259638" y="3884613"/>
          <p14:tracePt t="85780" x="7313613" y="3884613"/>
          <p14:tracePt t="85797" x="7358063" y="3884613"/>
          <p14:tracePt t="85813" x="7367588" y="3884613"/>
          <p14:tracePt t="85907" x="7375525" y="3884613"/>
          <p14:tracePt t="85915" x="7385050" y="3867150"/>
          <p14:tracePt t="85955" x="7385050" y="3857625"/>
          <p14:tracePt t="85963" x="7385050" y="3848100"/>
          <p14:tracePt t="85979" x="7385050" y="3830638"/>
          <p14:tracePt t="85987" x="7385050" y="3822700"/>
          <p14:tracePt t="85997" x="7385050" y="3803650"/>
          <p14:tracePt t="86013" x="7385050" y="3776663"/>
          <p14:tracePt t="86030" x="7385050" y="3759200"/>
          <p14:tracePt t="86047" x="7385050" y="3724275"/>
          <p14:tracePt t="86064" x="7385050" y="3687763"/>
          <p14:tracePt t="86080" x="7367588" y="3643313"/>
          <p14:tracePt t="86096" x="7367588" y="3616325"/>
          <p14:tracePt t="86113" x="7358063" y="3581400"/>
          <p14:tracePt t="86130" x="7358063" y="3536950"/>
          <p14:tracePt t="86147" x="7348538" y="3473450"/>
          <p14:tracePt t="86164" x="7348538" y="3429000"/>
          <p14:tracePt t="86180" x="7348538" y="3384550"/>
          <p14:tracePt t="86197" x="7331075" y="3357563"/>
          <p14:tracePt t="86213" x="7331075" y="3330575"/>
          <p14:tracePt t="86230" x="7331075" y="3322638"/>
          <p14:tracePt t="86246" x="7331075" y="3313113"/>
          <p14:tracePt t="86280" x="7331075" y="3303588"/>
          <p14:tracePt t="86296" x="7331075" y="3268663"/>
          <p14:tracePt t="86313" x="7331075" y="3251200"/>
          <p14:tracePt t="86330" x="7331075" y="3214688"/>
          <p14:tracePt t="86347" x="7313613" y="3179763"/>
          <p14:tracePt t="86364" x="7313613" y="3160713"/>
          <p14:tracePt t="86380" x="7313613" y="3152775"/>
          <p14:tracePt t="86443" x="7304088" y="3143250"/>
          <p14:tracePt t="86467" x="7296150" y="3133725"/>
          <p14:tracePt t="86475" x="7277100" y="3125788"/>
          <p14:tracePt t="86483" x="7269163" y="3116263"/>
          <p14:tracePt t="86497" x="7259638" y="3116263"/>
          <p14:tracePt t="86513" x="7197725" y="3098800"/>
          <p14:tracePt t="86529" x="7134225" y="3089275"/>
          <p14:tracePt t="86547" x="7037388" y="3081338"/>
          <p14:tracePt t="86564" x="6965950" y="3081338"/>
          <p14:tracePt t="86580" x="6884988" y="3081338"/>
          <p14:tracePt t="86597" x="6840538" y="3081338"/>
          <p14:tracePt t="86613" x="6823075" y="3081338"/>
          <p14:tracePt t="86630" x="6804025" y="3081338"/>
          <p14:tracePt t="86646" x="6786563" y="3081338"/>
          <p14:tracePt t="86891" x="6777038" y="3081338"/>
          <p14:tracePt t="86907" x="6777038" y="3098800"/>
          <p14:tracePt t="86915" x="6769100" y="3125788"/>
          <p14:tracePt t="86923" x="6769100" y="3160713"/>
          <p14:tracePt t="86931" x="6769100" y="3179763"/>
          <p14:tracePt t="86947" x="6769100" y="3232150"/>
          <p14:tracePt t="86964" x="6769100" y="3303588"/>
          <p14:tracePt t="86980" x="6769100" y="3411538"/>
          <p14:tracePt t="86997" x="6751638" y="3509963"/>
          <p14:tracePt t="87013" x="6742113" y="3571875"/>
          <p14:tracePt t="87030" x="6742113" y="3633788"/>
          <p14:tracePt t="87046" x="6742113" y="3687763"/>
          <p14:tracePt t="87063" x="6742113" y="3741738"/>
          <p14:tracePt t="87080" x="6742113" y="3759200"/>
          <p14:tracePt t="87096" x="6742113" y="3776663"/>
          <p14:tracePt t="87130" x="6742113" y="3786188"/>
          <p14:tracePt t="87146" x="6742113" y="3822700"/>
          <p14:tracePt t="87180" x="6742113" y="3830638"/>
          <p14:tracePt t="87197" x="6742113" y="3840163"/>
          <p14:tracePt t="87213" x="6742113" y="3848100"/>
          <p14:tracePt t="87230" x="6742113" y="3875088"/>
          <p14:tracePt t="87246" x="6742113" y="3884613"/>
          <p14:tracePt t="87419" x="6742113" y="3894138"/>
          <p14:tracePt t="87435" x="6751638" y="3894138"/>
          <p14:tracePt t="87443" x="6769100" y="3894138"/>
          <p14:tracePt t="87451" x="6786563" y="3894138"/>
          <p14:tracePt t="87463" x="6804025" y="3894138"/>
          <p14:tracePt t="87480" x="6867525" y="3894138"/>
          <p14:tracePt t="87496" x="6884988" y="3884613"/>
          <p14:tracePt t="87498" x="6894513" y="3884613"/>
          <p14:tracePt t="87513" x="6919913" y="3884613"/>
          <p14:tracePt t="87530" x="6973888" y="3884613"/>
          <p14:tracePt t="87547" x="7062788" y="3884613"/>
          <p14:tracePt t="87563" x="7126288" y="3884613"/>
          <p14:tracePt t="87580" x="7153275" y="3884613"/>
          <p14:tracePt t="87597" x="7180263" y="3884613"/>
          <p14:tracePt t="87635" x="7188200" y="3884613"/>
          <p14:tracePt t="87651" x="7205663" y="3884613"/>
          <p14:tracePt t="87663" x="7215188" y="3867150"/>
          <p14:tracePt t="87691" x="7224713" y="3867150"/>
          <p14:tracePt t="87739" x="7232650" y="3857625"/>
          <p14:tracePt t="87747" x="7259638" y="3857625"/>
          <p14:tracePt t="87763" x="7269163" y="3848100"/>
          <p14:tracePt t="87787" x="7277100" y="3840163"/>
          <p14:tracePt t="87811" x="7277100" y="3830638"/>
          <p14:tracePt t="87819" x="7277100" y="3822700"/>
          <p14:tracePt t="87829" x="7286625" y="3813175"/>
          <p14:tracePt t="87846" x="7286625" y="3803650"/>
          <p14:tracePt t="87863" x="7286625" y="3786188"/>
          <p14:tracePt t="87880" x="7286625" y="3768725"/>
          <p14:tracePt t="87896" x="7286625" y="3724275"/>
          <p14:tracePt t="87913" x="7286625" y="3670300"/>
          <p14:tracePt t="87930" x="7286625" y="3616325"/>
          <p14:tracePt t="87947" x="7286625" y="3536950"/>
          <p14:tracePt t="87964" x="7269163" y="3473450"/>
          <p14:tracePt t="87980" x="7259638" y="3411538"/>
          <p14:tracePt t="87996" x="7259638" y="3348038"/>
          <p14:tracePt t="88013" x="7242175" y="3303588"/>
          <p14:tracePt t="88030" x="7242175" y="3259138"/>
          <p14:tracePt t="88046" x="7232650" y="3232150"/>
          <p14:tracePt t="88063" x="7205663" y="3179763"/>
          <p14:tracePt t="88080" x="7197725" y="3133725"/>
          <p14:tracePt t="88123" x="7197725" y="3125788"/>
          <p14:tracePt t="88155" x="7197725" y="3116263"/>
          <p14:tracePt t="88171" x="7197725" y="3098800"/>
          <p14:tracePt t="88187" x="7197725" y="3089275"/>
          <p14:tracePt t="88196" x="7197725" y="3071813"/>
          <p14:tracePt t="88275" x="7188200" y="3062288"/>
          <p14:tracePt t="88291" x="7161213" y="3062288"/>
          <p14:tracePt t="88299" x="7126288" y="3054350"/>
          <p14:tracePt t="88315" x="7089775" y="3054350"/>
          <p14:tracePt t="88323" x="7062788" y="3054350"/>
          <p14:tracePt t="88331" x="7010400" y="3054350"/>
          <p14:tracePt t="88347" x="6902450" y="3054350"/>
          <p14:tracePt t="88363" x="6813550" y="3054350"/>
          <p14:tracePt t="88380" x="6769100" y="3054350"/>
          <p14:tracePt t="88396" x="6751638" y="3054350"/>
          <p14:tracePt t="88643" x="6742113" y="3054350"/>
          <p14:tracePt t="88651" x="6742113" y="3062288"/>
          <p14:tracePt t="88662" x="6742113" y="3071813"/>
          <p14:tracePt t="88691" x="6742113" y="3081338"/>
          <p14:tracePt t="90075" x="6742113" y="3116263"/>
          <p14:tracePt t="90083" x="6759575" y="3160713"/>
          <p14:tracePt t="90091" x="6777038" y="3179763"/>
          <p14:tracePt t="90099" x="6786563" y="3224213"/>
          <p14:tracePt t="90113" x="6804025" y="3259138"/>
          <p14:tracePt t="90129" x="6823075" y="3295650"/>
          <p14:tracePt t="90147" x="6823075" y="3340100"/>
          <p14:tracePt t="90163" x="6823075" y="3455988"/>
          <p14:tracePt t="90179" x="6715125" y="3598863"/>
          <p14:tracePt t="90196" x="6697663" y="3776663"/>
          <p14:tracePt t="90213" x="6697663" y="3867150"/>
          <p14:tracePt t="90250" x="6705600" y="3884613"/>
          <p14:tracePt t="90266" x="6724650" y="3902075"/>
          <p14:tracePt t="90279" x="6732588" y="3902075"/>
          <p14:tracePt t="90296" x="6742113" y="3902075"/>
          <p14:tracePt t="90313" x="6777038" y="3894138"/>
          <p14:tracePt t="90355" x="6777038" y="3867150"/>
          <p14:tracePt t="90435" x="6786563" y="3875088"/>
          <p14:tracePt t="90667" x="6813550" y="3884613"/>
          <p14:tracePt t="90675" x="6823075" y="3884613"/>
          <p14:tracePt t="90683" x="6831013" y="3894138"/>
          <p14:tracePt t="90696" x="6840538" y="3911600"/>
          <p14:tracePt t="90713" x="6858000" y="3938588"/>
          <p14:tracePt t="90729" x="6867525" y="3973513"/>
          <p14:tracePt t="90746" x="6894513" y="3990975"/>
          <p14:tracePt t="90763" x="6919913" y="4000500"/>
          <p14:tracePt t="90779" x="6946900" y="4017963"/>
          <p14:tracePt t="90797" x="6956425" y="4017963"/>
          <p14:tracePt t="90813" x="6983413" y="4017963"/>
          <p14:tracePt t="90830" x="6991350" y="4017963"/>
          <p14:tracePt t="90846" x="7010400" y="4017963"/>
          <p14:tracePt t="90891" x="7027863" y="4017963"/>
          <p14:tracePt t="90923" x="7045325" y="4017963"/>
          <p14:tracePt t="90947" x="7054850" y="4027488"/>
          <p14:tracePt t="91115" x="7027863" y="4027488"/>
          <p14:tracePt t="91123" x="6991350" y="4017963"/>
          <p14:tracePt t="91139" x="6983413" y="4017963"/>
          <p14:tracePt t="91155" x="6965950" y="4017963"/>
          <p14:tracePt t="91195" x="6956425" y="4017963"/>
          <p14:tracePt t="91211" x="6956425" y="4027488"/>
          <p14:tracePt t="91219" x="6956425" y="4054475"/>
          <p14:tracePt t="91243" x="6956425" y="4062413"/>
          <p14:tracePt t="91251" x="6956425" y="4071938"/>
          <p14:tracePt t="91275" x="6956425" y="4081463"/>
          <p14:tracePt t="91283" x="6956425" y="4089400"/>
          <p14:tracePt t="91339" x="6946900" y="4089400"/>
          <p14:tracePt t="91347" x="6938963" y="4089400"/>
          <p14:tracePt t="91355" x="6929438" y="4089400"/>
          <p14:tracePt t="91364" x="6894513" y="4089400"/>
          <p14:tracePt t="91379" x="6840538" y="4133850"/>
          <p14:tracePt t="91396" x="6813550" y="4152900"/>
          <p14:tracePt t="91413" x="6786563" y="4170363"/>
          <p14:tracePt t="91429" x="6777038" y="4179888"/>
          <p14:tracePt t="91446" x="6769100" y="4187825"/>
          <p14:tracePt t="91491" x="6759575" y="4205288"/>
          <p14:tracePt t="91507" x="6769100" y="4205288"/>
          <p14:tracePt t="91515" x="6777038" y="4205288"/>
          <p14:tracePt t="91529" x="6804025" y="4205288"/>
          <p14:tracePt t="91547" x="6875463" y="4205288"/>
          <p14:tracePt t="91563" x="6938963" y="4197350"/>
          <p14:tracePt t="91580" x="7000875" y="4160838"/>
          <p14:tracePt t="91596" x="7045325" y="4133850"/>
          <p14:tracePt t="91613" x="7081838" y="4133850"/>
          <p14:tracePt t="91629" x="7116763" y="4133850"/>
          <p14:tracePt t="91646" x="7134225" y="4116388"/>
          <p14:tracePt t="91731" x="7143750" y="4098925"/>
          <p14:tracePt t="91755" x="7116763" y="4081463"/>
          <p14:tracePt t="91763" x="7045325" y="4044950"/>
          <p14:tracePt t="91771" x="6991350" y="4037013"/>
          <p14:tracePt t="91780" x="6946900" y="4037013"/>
          <p14:tracePt t="91797" x="6902450" y="4037013"/>
          <p14:tracePt t="91813" x="6894513" y="4037013"/>
          <p14:tracePt t="91866" x="6902450" y="4037013"/>
          <p14:tracePt t="91875" x="6929438" y="4044950"/>
          <p14:tracePt t="91883" x="6983413" y="4044950"/>
          <p14:tracePt t="91896" x="7010400" y="4062413"/>
          <p14:tracePt t="91913" x="7099300" y="4062413"/>
          <p14:tracePt t="91929" x="7143750" y="4062413"/>
          <p14:tracePt t="91946" x="7170738" y="4062413"/>
          <p14:tracePt t="92003" x="7153275" y="4062413"/>
          <p14:tracePt t="92011" x="7099300" y="4062413"/>
          <p14:tracePt t="92019" x="7045325" y="4062413"/>
          <p14:tracePt t="92029" x="7010400" y="4062413"/>
          <p14:tracePt t="92046" x="6946900" y="4044950"/>
          <p14:tracePt t="92107" x="7010400" y="4044950"/>
          <p14:tracePt t="92115" x="7045325" y="4054475"/>
          <p14:tracePt t="92123" x="7099300" y="4054475"/>
          <p14:tracePt t="92131" x="7134225" y="4054475"/>
          <p14:tracePt t="92146" x="7153275" y="4054475"/>
          <p14:tracePt t="92163" x="7161213" y="4062413"/>
          <p14:tracePt t="92187" x="7108825" y="4062413"/>
          <p14:tracePt t="92197" x="7072313" y="4062413"/>
          <p14:tracePt t="92213" x="7027863" y="4062413"/>
          <p14:tracePt t="92291" x="7037388" y="4062413"/>
          <p14:tracePt t="92587" x="7045325" y="4071938"/>
          <p14:tracePt t="92683" x="7018338" y="4071938"/>
          <p14:tracePt t="92691" x="6983413" y="4071938"/>
          <p14:tracePt t="92699" x="6929438" y="4071938"/>
          <p14:tracePt t="92713" x="6894513" y="4071938"/>
          <p14:tracePt t="92730" x="6786563" y="4071938"/>
          <p14:tracePt t="92746" x="6724650" y="4071938"/>
          <p14:tracePt t="92763" x="6653213" y="4116388"/>
          <p14:tracePt t="92780" x="6643688" y="4160838"/>
          <p14:tracePt t="92796" x="6626225" y="4179888"/>
          <p14:tracePt t="92813" x="6616700" y="4214813"/>
          <p14:tracePt t="92829" x="6616700" y="4224338"/>
          <p14:tracePt t="92847" x="6608763" y="4241800"/>
          <p14:tracePt t="92863" x="6599238" y="4251325"/>
          <p14:tracePt t="92879" x="6599238" y="4276725"/>
          <p14:tracePt t="92896" x="6599238" y="4322763"/>
          <p14:tracePt t="92913" x="6608763" y="4367213"/>
          <p14:tracePt t="92930" x="6634163" y="4411663"/>
          <p14:tracePt t="92947" x="6670675" y="4473575"/>
          <p14:tracePt t="92964" x="6715125" y="4537075"/>
          <p14:tracePt t="92980" x="6732588" y="4572000"/>
          <p14:tracePt t="92996" x="6786563" y="4608513"/>
          <p14:tracePt t="93013" x="6840538" y="4625975"/>
          <p14:tracePt t="93030" x="6919913" y="4643438"/>
          <p14:tracePt t="93046" x="6983413" y="4652963"/>
          <p14:tracePt t="93063" x="7072313" y="4652963"/>
          <p14:tracePt t="93079" x="7153275" y="4679950"/>
          <p14:tracePt t="93096" x="7197725" y="4679950"/>
          <p14:tracePt t="93113" x="7224713" y="4679950"/>
          <p14:tracePt t="93129" x="7269163" y="4679950"/>
          <p14:tracePt t="93147" x="7331075" y="4679950"/>
          <p14:tracePt t="93163" x="7375525" y="4660900"/>
          <p14:tracePt t="93180" x="7412038" y="4616450"/>
          <p14:tracePt t="93196" x="7412038" y="4572000"/>
          <p14:tracePt t="93213" x="7446963" y="4537075"/>
          <p14:tracePt t="93230" x="7446963" y="4518025"/>
          <p14:tracePt t="93247" x="7446963" y="4510088"/>
          <p14:tracePt t="93263" x="7456488" y="4500563"/>
          <p14:tracePt t="93279" x="7466013" y="4465638"/>
          <p14:tracePt t="93296" x="7491413" y="4429125"/>
          <p14:tracePt t="93313" x="7491413" y="4411663"/>
          <p14:tracePt t="93329" x="7491413" y="4348163"/>
          <p14:tracePt t="93346" x="7473950" y="4303713"/>
          <p14:tracePt t="93347" x="7446963" y="4259263"/>
          <p14:tracePt t="93363" x="7402513" y="4205288"/>
          <p14:tracePt t="93380" x="7367588" y="4170363"/>
          <p14:tracePt t="93396" x="7304088" y="4160838"/>
          <p14:tracePt t="93412" x="7259638" y="4143375"/>
          <p14:tracePt t="93429" x="7215188" y="4143375"/>
          <p14:tracePt t="93446" x="7197725" y="4143375"/>
          <p14:tracePt t="93463" x="7134225" y="4125913"/>
          <p14:tracePt t="93479" x="7089775" y="4125913"/>
          <p14:tracePt t="93496" x="7045325" y="4116388"/>
          <p14:tracePt t="93513" x="6983413" y="4089400"/>
          <p14:tracePt t="93529" x="6956425" y="4089400"/>
          <p14:tracePt t="93531" x="6911975" y="4089400"/>
          <p14:tracePt t="93547" x="6867525" y="4081463"/>
          <p14:tracePt t="93564" x="6840538" y="4081463"/>
          <p14:tracePt t="93580" x="6786563" y="4081463"/>
          <p14:tracePt t="93596" x="6759575" y="4089400"/>
          <p14:tracePt t="93613" x="6742113" y="4098925"/>
          <p14:tracePt t="93629" x="6724650" y="4133850"/>
          <p14:tracePt t="93646" x="6688138" y="4179888"/>
          <p14:tracePt t="93663" x="6680200" y="4214813"/>
          <p14:tracePt t="93679" x="6680200" y="4259263"/>
          <p14:tracePt t="93696" x="6680200" y="4303713"/>
          <p14:tracePt t="93713" x="6680200" y="4367213"/>
          <p14:tracePt t="93729" x="6680200" y="4411663"/>
          <p14:tracePt t="93747" x="6680200" y="4465638"/>
          <p14:tracePt t="93763" x="6680200" y="4483100"/>
          <p14:tracePt t="93780" x="6688138" y="4527550"/>
          <p14:tracePt t="93796" x="6705600" y="4572000"/>
          <p14:tracePt t="93813" x="6715125" y="4598988"/>
          <p14:tracePt t="93829" x="6751638" y="4643438"/>
          <p14:tracePt t="93846" x="6769100" y="4687888"/>
          <p14:tracePt t="93863" x="6823075" y="4724400"/>
          <p14:tracePt t="93879" x="6867525" y="4741863"/>
          <p14:tracePt t="93896" x="6911975" y="4759325"/>
          <p14:tracePt t="93913" x="6983413" y="4776788"/>
          <p14:tracePt t="93929" x="7027863" y="4786313"/>
          <p14:tracePt t="93947" x="7089775" y="4786313"/>
          <p14:tracePt t="93963" x="7116763" y="4786313"/>
          <p14:tracePt t="93980" x="7143750" y="4795838"/>
          <p14:tracePt t="93996" x="7188200" y="4795838"/>
          <p14:tracePt t="94013" x="7215188" y="4795838"/>
          <p14:tracePt t="94029" x="7259638" y="4795838"/>
          <p14:tracePt t="94046" x="7304088" y="4795838"/>
          <p14:tracePt t="94062" x="7331075" y="4795838"/>
          <p14:tracePt t="94080" x="7375525" y="4795838"/>
          <p14:tracePt t="94096" x="7412038" y="4795838"/>
          <p14:tracePt t="94113" x="7439025" y="4776788"/>
          <p14:tracePt t="94129" x="7473950" y="4768850"/>
          <p14:tracePt t="94146" x="7483475" y="4751388"/>
          <p14:tracePt t="94163" x="7483475" y="4724400"/>
          <p14:tracePt t="94180" x="7500938" y="4679950"/>
          <p14:tracePt t="94196" x="7510463" y="4670425"/>
          <p14:tracePt t="94212" x="7527925" y="4633913"/>
          <p14:tracePt t="94229" x="7527925" y="4625975"/>
          <p14:tracePt t="94246" x="7527925" y="4616450"/>
          <p14:tracePt t="94263" x="7527925" y="4589463"/>
          <p14:tracePt t="94279" x="7527925" y="4554538"/>
          <p14:tracePt t="94297" x="7527925" y="4510088"/>
          <p14:tracePt t="94313" x="7527925" y="4500563"/>
          <p14:tracePt t="94329" x="7527925" y="4456113"/>
          <p14:tracePt t="94347" x="7518400" y="4402138"/>
          <p14:tracePt t="94363" x="7483475" y="4367213"/>
          <p14:tracePt t="94380" x="7446963" y="4330700"/>
          <p14:tracePt t="94397" x="7412038" y="4295775"/>
          <p14:tracePt t="94413" x="7402513" y="4295775"/>
          <p14:tracePt t="94429" x="7358063" y="4268788"/>
          <p14:tracePt t="94446" x="7313613" y="4268788"/>
          <p14:tracePt t="94463" x="7269163" y="4251325"/>
          <p14:tracePt t="94479" x="7232650" y="4241800"/>
          <p14:tracePt t="94496" x="7170738" y="4214813"/>
          <p14:tracePt t="94513" x="7116763" y="4205288"/>
          <p14:tracePt t="94529" x="7072313" y="4205288"/>
          <p14:tracePt t="94531" x="7054850" y="4205288"/>
          <p14:tracePt t="94547" x="7027863" y="4205288"/>
          <p14:tracePt t="94563" x="7010400" y="4197350"/>
          <p14:tracePt t="94603" x="6983413" y="4197350"/>
          <p14:tracePt t="94613" x="6973888" y="4197350"/>
          <p14:tracePt t="94629" x="6938963" y="4205288"/>
          <p14:tracePt t="94646" x="6911975" y="4241800"/>
          <p14:tracePt t="94663" x="6884988" y="4251325"/>
          <p14:tracePt t="94679" x="6858000" y="4276725"/>
          <p14:tracePt t="94696" x="6848475" y="4286250"/>
          <p14:tracePt t="94713" x="6840538" y="4322763"/>
          <p14:tracePt t="94729" x="6831013" y="4340225"/>
          <p14:tracePt t="94746" x="6804025" y="4375150"/>
          <p14:tracePt t="94763" x="6796088" y="4438650"/>
          <p14:tracePt t="94780" x="6786563" y="4491038"/>
          <p14:tracePt t="94796" x="6786563" y="4510088"/>
          <p14:tracePt t="94813" x="6786563" y="4554538"/>
          <p14:tracePt t="94829" x="6769100" y="4581525"/>
          <p14:tracePt t="94846" x="6769100" y="4608513"/>
          <p14:tracePt t="94862" x="6769100" y="4633913"/>
          <p14:tracePt t="94879" x="6769100" y="4643438"/>
          <p14:tracePt t="94896" x="6769100" y="4670425"/>
          <p14:tracePt t="94913" x="6769100" y="4687888"/>
          <p14:tracePt t="94929" x="6769100" y="4697413"/>
          <p14:tracePt t="94946" x="6769100" y="4705350"/>
          <p14:tracePt t="94963" x="6777038" y="4724400"/>
          <p14:tracePt t="94995" x="6777038" y="4741863"/>
          <p14:tracePt t="95003" x="6786563" y="4751388"/>
          <p14:tracePt t="95019" x="6796088" y="4759325"/>
          <p14:tracePt t="95035" x="6804025" y="4768850"/>
          <p14:tracePt t="95051" x="6813550" y="4776788"/>
          <p14:tracePt t="95063" x="6823075" y="4795838"/>
          <p14:tracePt t="95079" x="6848475" y="4813300"/>
          <p14:tracePt t="95096" x="6911975" y="4813300"/>
          <p14:tracePt t="95113" x="6956425" y="4813300"/>
          <p14:tracePt t="95129" x="6983413" y="4813300"/>
          <p14:tracePt t="95147" x="7089775" y="4813300"/>
          <p14:tracePt t="95163" x="7134225" y="4813300"/>
          <p14:tracePt t="95180" x="7161213" y="4813300"/>
          <p14:tracePt t="95196" x="7205663" y="4813300"/>
          <p14:tracePt t="95213" x="7232650" y="4803775"/>
          <p14:tracePt t="95229" x="7242175" y="4803775"/>
          <p14:tracePt t="95246" x="7286625" y="4776788"/>
          <p14:tracePt t="95262" x="7304088" y="4776788"/>
          <p14:tracePt t="95279" x="7323138" y="4759325"/>
          <p14:tracePt t="95296" x="7331075" y="4751388"/>
          <p14:tracePt t="95312" x="7358063" y="4724400"/>
          <p14:tracePt t="95329" x="7367588" y="4705350"/>
          <p14:tracePt t="95347" x="7375525" y="4679950"/>
          <p14:tracePt t="95363" x="7385050" y="4633913"/>
          <p14:tracePt t="95380" x="7385050" y="4589463"/>
          <p14:tracePt t="95396" x="7385050" y="4545013"/>
          <p14:tracePt t="95412" x="7385050" y="4491038"/>
          <p14:tracePt t="95429" x="7385050" y="4456113"/>
          <p14:tracePt t="95446" x="7385050" y="4411663"/>
          <p14:tracePt t="95463" x="7385050" y="4367213"/>
          <p14:tracePt t="95479" x="7367588" y="4330700"/>
          <p14:tracePt t="95496" x="7340600" y="4313238"/>
          <p14:tracePt t="95512" x="7331075" y="4303713"/>
          <p14:tracePt t="95529" x="7313613" y="4286250"/>
          <p14:tracePt t="95547" x="7251700" y="4286250"/>
          <p14:tracePt t="95563" x="7205663" y="4286250"/>
          <p14:tracePt t="95580" x="7188200" y="4286250"/>
          <p14:tracePt t="95651" x="7153275" y="4286250"/>
          <p14:tracePt t="95659" x="7126288" y="4286250"/>
          <p14:tracePt t="95667" x="7089775" y="4286250"/>
          <p14:tracePt t="95679" x="7054850" y="4286250"/>
          <p14:tracePt t="95696" x="6965950" y="4286250"/>
          <p14:tracePt t="95713" x="6902450" y="4286250"/>
          <p14:tracePt t="95729" x="6804025" y="4286250"/>
          <p14:tracePt t="95746" x="6680200" y="4313238"/>
          <p14:tracePt t="95763" x="6518275" y="4348163"/>
          <p14:tracePt t="95780" x="6438900" y="4394200"/>
          <p14:tracePt t="95796" x="6411913" y="4394200"/>
          <p14:tracePt t="95813" x="6394450" y="4411663"/>
          <p14:tracePt t="95829" x="6367463" y="4411663"/>
          <p14:tracePt t="95907" x="6340475" y="4419600"/>
          <p14:tracePt t="95915" x="6330950" y="4446588"/>
          <p14:tracePt t="95923" x="6323013" y="4456113"/>
          <p14:tracePt t="95931" x="6296025" y="4465638"/>
          <p14:tracePt t="95947" x="6259513" y="4491038"/>
          <p14:tracePt t="95963" x="6108700" y="4518025"/>
          <p14:tracePt t="95980" x="5965825" y="4537075"/>
          <p14:tracePt t="95996" x="5768975" y="4572000"/>
          <p14:tracePt t="96012" x="5527675" y="4572000"/>
          <p14:tracePt t="96029" x="5394325" y="4572000"/>
          <p14:tracePt t="96046" x="5286375" y="4572000"/>
          <p14:tracePt t="96063" x="5224463" y="4572000"/>
          <p14:tracePt t="96079" x="5180013" y="4572000"/>
          <p14:tracePt t="96096" x="5170488" y="4572000"/>
          <p14:tracePt t="96113" x="5143500" y="4572000"/>
          <p14:tracePt t="96129" x="5133975" y="4572000"/>
          <p14:tracePt t="96147" x="5099050" y="4572000"/>
          <p14:tracePt t="96163" x="5045075" y="4572000"/>
          <p14:tracePt t="96180" x="5000625" y="4572000"/>
          <p14:tracePt t="96196" x="4983163" y="4572000"/>
          <p14:tracePt t="96435" x="4973638" y="4572000"/>
          <p14:tracePt t="96491" x="4983163" y="4572000"/>
          <p14:tracePt t="96499" x="5010150" y="4572000"/>
          <p14:tracePt t="96507" x="5027613" y="4572000"/>
          <p14:tracePt t="96515" x="5081588" y="4572000"/>
          <p14:tracePt t="96530" x="5108575" y="4572000"/>
          <p14:tracePt t="96547" x="5197475" y="4572000"/>
          <p14:tracePt t="96563" x="5375275" y="4572000"/>
          <p14:tracePt t="96580" x="5500688" y="4572000"/>
          <p14:tracePt t="96596" x="5581650" y="4572000"/>
          <p14:tracePt t="96612" x="5626100" y="4572000"/>
          <p14:tracePt t="96629" x="5670550" y="4572000"/>
          <p14:tracePt t="96646" x="5697538" y="4581525"/>
          <p14:tracePt t="96663" x="5741988" y="4581525"/>
          <p14:tracePt t="96679" x="5768975" y="4589463"/>
          <p14:tracePt t="96696" x="5776913" y="4589463"/>
          <p14:tracePt t="96843" x="5768975" y="4589463"/>
          <p14:tracePt t="96851" x="5732463" y="4608513"/>
          <p14:tracePt t="96862" x="5680075" y="4608513"/>
          <p14:tracePt t="96879" x="5500688" y="4633913"/>
          <p14:tracePt t="96896" x="5303838" y="4670425"/>
          <p14:tracePt t="96913" x="5108575" y="4687888"/>
          <p14:tracePt t="96929" x="4946650" y="4732338"/>
          <p14:tracePt t="96946" x="4768850" y="4803775"/>
          <p14:tracePt t="96963" x="4500563" y="4919663"/>
          <p14:tracePt t="96980" x="4357688" y="4983163"/>
          <p14:tracePt t="96996" x="4224338" y="5010150"/>
          <p14:tracePt t="97012" x="4133850" y="5045075"/>
          <p14:tracePt t="97029" x="4027488" y="5045075"/>
          <p14:tracePt t="97046" x="3965575" y="5045075"/>
          <p14:tracePt t="97062" x="3884613" y="5045075"/>
          <p14:tracePt t="97079" x="3813175" y="5045075"/>
          <p14:tracePt t="97096" x="3759200" y="5045075"/>
          <p14:tracePt t="97113" x="3714750" y="5045075"/>
          <p14:tracePt t="97129" x="3697288" y="5045075"/>
          <p14:tracePt t="97146" x="3687763" y="5045075"/>
          <p14:tracePt t="97163" x="3652838" y="5045075"/>
          <p14:tracePt t="97180" x="3633788" y="5027613"/>
          <p14:tracePt t="97196" x="3589338" y="5000625"/>
          <p14:tracePt t="97213" x="3517900" y="4965700"/>
          <p14:tracePt t="97229" x="3438525" y="4911725"/>
          <p14:tracePt t="97246" x="3322638" y="4830763"/>
          <p14:tracePt t="97262" x="3241675" y="4803775"/>
          <p14:tracePt t="97279" x="3160713" y="4776788"/>
          <p14:tracePt t="97296" x="3143250" y="4776788"/>
          <p14:tracePt t="97313" x="3133725" y="4776788"/>
          <p14:tracePt t="97547" x="3179763" y="4776788"/>
          <p14:tracePt t="97555" x="3187700" y="4786313"/>
          <p14:tracePt t="97564" x="3224213" y="4786313"/>
          <p14:tracePt t="97580" x="3286125" y="4795838"/>
          <p14:tracePt t="97596" x="3322638" y="4803775"/>
          <p14:tracePt t="97613" x="3367088" y="4803775"/>
          <p14:tracePt t="97629" x="3419475" y="4803775"/>
          <p14:tracePt t="97646" x="3509963" y="4803775"/>
          <p14:tracePt t="97662" x="3625850" y="4803775"/>
          <p14:tracePt t="97679" x="3751263" y="4803775"/>
          <p14:tracePt t="97696" x="3840163" y="4803775"/>
          <p14:tracePt t="97713" x="3884613" y="4803775"/>
          <p14:tracePt t="97729" x="3894138" y="4803775"/>
          <p14:tracePt t="97746" x="3919538" y="4803775"/>
          <p14:tracePt t="97835" x="3929063" y="4803775"/>
          <p14:tracePt t="97859" x="3938588" y="4803775"/>
          <p14:tracePt t="97875" x="3946525" y="4803775"/>
          <p14:tracePt t="97883" x="3973513" y="4803775"/>
          <p14:tracePt t="97896" x="3983038" y="4803775"/>
          <p14:tracePt t="97912" x="4054475" y="4803775"/>
          <p14:tracePt t="97929" x="4116388" y="4830763"/>
          <p14:tracePt t="97947" x="4179888" y="4830763"/>
          <p14:tracePt t="97963" x="4259263" y="4830763"/>
          <p14:tracePt t="97980" x="4330700" y="4830763"/>
          <p14:tracePt t="97996" x="4394200" y="4830763"/>
          <p14:tracePt t="98013" x="4456113" y="4830763"/>
          <p14:tracePt t="98029" x="4483100" y="4830763"/>
          <p14:tracePt t="98046" x="4589463" y="4830763"/>
          <p14:tracePt t="98063" x="4679950" y="4830763"/>
          <p14:tracePt t="98079" x="4803775" y="4813300"/>
          <p14:tracePt t="98096" x="4983163" y="4813300"/>
          <p14:tracePt t="98112" x="5126038" y="4813300"/>
          <p14:tracePt t="98129" x="5232400" y="4813300"/>
          <p14:tracePt t="98147" x="5348288" y="4813300"/>
          <p14:tracePt t="98163" x="5491163" y="4813300"/>
          <p14:tracePt t="98180" x="5759450" y="4813300"/>
          <p14:tracePt t="98196" x="6134100" y="4813300"/>
          <p14:tracePt t="98212" x="6419850" y="4795838"/>
          <p14:tracePt t="98229" x="6653213" y="4741863"/>
          <p14:tracePt t="98246" x="6786563" y="4714875"/>
          <p14:tracePt t="98262" x="6867525" y="4670425"/>
          <p14:tracePt t="98296" x="6894513" y="4660900"/>
          <p14:tracePt t="98312" x="6894513" y="4643438"/>
          <p14:tracePt t="98329" x="6894513" y="4625975"/>
          <p14:tracePt t="98346" x="6894513" y="4616450"/>
          <p14:tracePt t="98363" x="6902450" y="4608513"/>
          <p14:tracePt t="98379" x="6911975" y="4598988"/>
          <p14:tracePt t="98403" x="6946900" y="4589463"/>
          <p14:tracePt t="98413" x="6956425" y="4581525"/>
          <p14:tracePt t="98430" x="6991350" y="4554538"/>
          <p14:tracePt t="98447" x="7027863" y="4545013"/>
          <p14:tracePt t="98463" x="7062788" y="4510088"/>
          <p14:tracePt t="98480" x="7072313" y="4500563"/>
          <p14:tracePt t="98497" x="7072313" y="4483100"/>
          <p14:tracePt t="98513" x="7072313" y="4465638"/>
          <p14:tracePt t="98529" x="7072313" y="4456113"/>
          <p14:tracePt t="98627" x="7072313" y="4446588"/>
          <p14:tracePt t="98651" x="7081838" y="4438650"/>
          <p14:tracePt t="98675" x="7081838" y="4429125"/>
          <p14:tracePt t="98723" x="7081838" y="4419600"/>
          <p14:tracePt t="98811" x="7089775" y="4411663"/>
          <p14:tracePt t="98923" x="7099300" y="4411663"/>
          <p14:tracePt t="99147" x="7126288" y="4411663"/>
          <p14:tracePt t="99403" x="7126288" y="4419600"/>
          <p14:tracePt t="99435" x="7134225" y="4429125"/>
          <p14:tracePt t="99659" x="7134225" y="4419600"/>
          <p14:tracePt t="99674" x="7134225" y="4394200"/>
          <p14:tracePt t="99683" x="7134225" y="4357688"/>
          <p14:tracePt t="99696" x="7134225" y="4348163"/>
          <p14:tracePt t="99712" x="7134225" y="4295775"/>
          <p14:tracePt t="99729" x="7134225" y="4232275"/>
          <p14:tracePt t="99746" x="7134225" y="4125913"/>
          <p14:tracePt t="99763" x="7099300" y="3973513"/>
          <p14:tracePt t="99779" x="7089775" y="3848100"/>
          <p14:tracePt t="99796" x="7089775" y="3697288"/>
          <p14:tracePt t="99813" x="7089775" y="3554413"/>
          <p14:tracePt t="99829" x="7072313" y="3402013"/>
          <p14:tracePt t="99846" x="7072313" y="3322638"/>
          <p14:tracePt t="99862" x="7072313" y="3259138"/>
          <p14:tracePt t="99879" x="7072313" y="3251200"/>
          <p14:tracePt t="99896" x="7072313" y="3241675"/>
          <p14:tracePt t="100131" x="7072313" y="3276600"/>
          <p14:tracePt t="100139" x="7072313" y="3330575"/>
          <p14:tracePt t="100147" x="7072313" y="3402013"/>
          <p14:tracePt t="100163" x="7072313" y="3473450"/>
          <p14:tracePt t="100180" x="7072313" y="3786188"/>
          <p14:tracePt t="100196" x="7072313" y="3983038"/>
          <p14:tracePt t="100212" x="7072313" y="4125913"/>
          <p14:tracePt t="100229" x="7072313" y="4251325"/>
          <p14:tracePt t="100246" x="7072313" y="4295775"/>
          <p14:tracePt t="100263" x="7072313" y="4313238"/>
          <p14:tracePt t="100279" x="7072313" y="4340225"/>
          <p14:tracePt t="100315" x="7072313" y="4348163"/>
          <p14:tracePt t="100331" x="7072313" y="4357688"/>
          <p14:tracePt t="100346" x="7072313" y="4367213"/>
          <p14:tracePt t="100363" x="7072313" y="4402138"/>
          <p14:tracePt t="100380" x="7072313" y="4419600"/>
          <p14:tracePt t="100396" x="7072313" y="4465638"/>
          <p14:tracePt t="100412" x="7099300" y="4510088"/>
          <p14:tracePt t="100429" x="7108825" y="4537075"/>
          <p14:tracePt t="100446" x="7108825" y="4554538"/>
          <p14:tracePt t="100462" x="7108825" y="4562475"/>
          <p14:tracePt t="100587" x="7108825" y="4527550"/>
          <p14:tracePt t="100595" x="7108825" y="4510088"/>
          <p14:tracePt t="100603" x="7108825" y="4465638"/>
          <p14:tracePt t="100613" x="7108825" y="4429125"/>
          <p14:tracePt t="100629" x="7108825" y="4367213"/>
          <p14:tracePt t="100646" x="7108825" y="4276725"/>
          <p14:tracePt t="100662" x="7108825" y="4214813"/>
          <p14:tracePt t="100679" x="7108825" y="4125913"/>
          <p14:tracePt t="100696" x="7108825" y="4000500"/>
          <p14:tracePt t="100712" x="7108825" y="3830638"/>
          <p14:tracePt t="100729" x="7108825" y="3589338"/>
          <p14:tracePt t="100746" x="7108825" y="3419475"/>
          <p14:tracePt t="100763" x="7108825" y="3268663"/>
          <p14:tracePt t="100780" x="7108825" y="3205163"/>
          <p14:tracePt t="100796" x="7108825" y="3179763"/>
          <p14:tracePt t="100813" x="7116763" y="3160713"/>
          <p14:tracePt t="101043" x="7116763" y="3205163"/>
          <p14:tracePt t="101051" x="7116763" y="3259138"/>
          <p14:tracePt t="101062" x="7116763" y="3313113"/>
          <p14:tracePt t="101079" x="7089775" y="3490913"/>
          <p14:tracePt t="101096" x="7089775" y="3732213"/>
          <p14:tracePt t="101112" x="7072313" y="3929063"/>
          <p14:tracePt t="101129" x="7072313" y="4098925"/>
          <p14:tracePt t="101146" x="7072313" y="4187825"/>
          <p14:tracePt t="101163" x="7072313" y="4303713"/>
          <p14:tracePt t="101179" x="7072313" y="4348163"/>
          <p14:tracePt t="101196" x="7072313" y="4375150"/>
          <p14:tracePt t="101213" x="7072313" y="4402138"/>
          <p14:tracePt t="101229" x="7072313" y="4429125"/>
          <p14:tracePt t="101246" x="7072313" y="4446588"/>
          <p14:tracePt t="101262" x="7072313" y="4465638"/>
          <p14:tracePt t="101279" x="7089775" y="4500563"/>
          <p14:tracePt t="101296" x="7089775" y="4518025"/>
          <p14:tracePt t="101312" x="7089775" y="4554538"/>
          <p14:tracePt t="101329" x="7089775" y="4581525"/>
          <p14:tracePt t="101346" x="7099300" y="4608513"/>
          <p14:tracePt t="101362" x="7099300" y="4616450"/>
          <p14:tracePt t="101563" x="7099300" y="4608513"/>
          <p14:tracePt t="101571" x="7116763" y="4527550"/>
          <p14:tracePt t="101580" x="7143750" y="4446588"/>
          <p14:tracePt t="101596" x="7180263" y="4268788"/>
          <p14:tracePt t="101612" x="7197725" y="4071938"/>
          <p14:tracePt t="101629" x="7197725" y="3929063"/>
          <p14:tracePt t="101646" x="7197725" y="3848100"/>
          <p14:tracePt t="101662" x="7197725" y="3786188"/>
          <p14:tracePt t="101679" x="7197725" y="3776663"/>
          <p14:tracePt t="101723" x="7197725" y="3768725"/>
          <p14:tracePt t="101731" x="7197725" y="3759200"/>
          <p14:tracePt t="101746" x="7197725" y="3741738"/>
          <p14:tracePt t="101763" x="7197725" y="3724275"/>
          <p14:tracePt t="101779" x="7197725" y="3679825"/>
          <p14:tracePt t="101796" x="7197725" y="3670300"/>
          <p14:tracePt t="101859" x="7197725" y="3652838"/>
          <p14:tracePt t="102763" x="7197725" y="3625850"/>
          <p14:tracePt t="102771" x="7197725" y="3616325"/>
          <p14:tracePt t="102780" x="7197725" y="3598863"/>
          <p14:tracePt t="102803" x="7197725" y="3589338"/>
          <p14:tracePt t="102813" x="7197725" y="3581400"/>
          <p14:tracePt t="102829" x="7197725" y="3562350"/>
          <p14:tracePt t="103131" x="7197725" y="3536950"/>
          <p14:tracePt t="103139" x="7197725" y="3509963"/>
          <p14:tracePt t="103147" x="7197725" y="3482975"/>
          <p14:tracePt t="103163" x="7197725" y="3465513"/>
          <p14:tracePt t="103179" x="7197725" y="3411538"/>
          <p14:tracePt t="103196" x="7197725" y="3367088"/>
          <p14:tracePt t="103212" x="7188200" y="3340100"/>
          <p14:tracePt t="103229" x="7188200" y="3322638"/>
          <p14:tracePt t="103267" x="7188200" y="3313113"/>
          <p14:tracePt t="103307" x="7180263" y="3286125"/>
          <p14:tracePt t="104091" x="7170738" y="3286125"/>
          <p14:tracePt t="104099" x="7170738" y="3295650"/>
          <p14:tracePt t="104107" x="7170738" y="3322638"/>
          <p14:tracePt t="104115" x="7153275" y="3357563"/>
          <p14:tracePt t="104129" x="7153275" y="3384550"/>
          <p14:tracePt t="104146" x="7143750" y="3490913"/>
          <p14:tracePt t="104163" x="7126288" y="3697288"/>
          <p14:tracePt t="104180" x="7126288" y="3803650"/>
          <p14:tracePt t="104196" x="7126288" y="3990975"/>
          <p14:tracePt t="104212" x="7126288" y="4160838"/>
          <p14:tracePt t="104229" x="7126288" y="4313238"/>
          <p14:tracePt t="104246" x="7126288" y="4411663"/>
          <p14:tracePt t="104262" x="7126288" y="4473575"/>
          <p14:tracePt t="104279" x="7126288" y="4500563"/>
          <p14:tracePt t="104371" x="7126288" y="4510088"/>
          <p14:tracePt t="104395" x="7126288" y="4527550"/>
          <p14:tracePt t="104427" x="7126288" y="4545013"/>
          <p14:tracePt t="104555" x="7126288" y="4518025"/>
          <p14:tracePt t="104563" x="7126288" y="4500563"/>
          <p14:tracePt t="104571" x="7126288" y="4491038"/>
          <p14:tracePt t="104580" x="7126288" y="4465638"/>
          <p14:tracePt t="104596" x="7126288" y="4438650"/>
          <p14:tracePt t="104613" x="7116763" y="4384675"/>
          <p14:tracePt t="104629" x="7108825" y="4357688"/>
          <p14:tracePt t="104646" x="7108825" y="4295775"/>
          <p14:tracePt t="104662" x="7108825" y="4259263"/>
          <p14:tracePt t="104679" x="7108825" y="4214813"/>
          <p14:tracePt t="104696" x="7108825" y="4160838"/>
          <p14:tracePt t="104713" x="7108825" y="4062413"/>
          <p14:tracePt t="104729" x="7108825" y="3946525"/>
          <p14:tracePt t="104745" x="7108825" y="3803650"/>
          <p14:tracePt t="104763" x="7089775" y="3625850"/>
          <p14:tracePt t="104780" x="7081838" y="3544888"/>
          <p14:tracePt t="104796" x="7062788" y="3500438"/>
          <p14:tracePt t="104813" x="7062788" y="3482975"/>
          <p14:tracePt t="105179" x="7045325" y="3482975"/>
          <p14:tracePt t="105187" x="7045325" y="3509963"/>
          <p14:tracePt t="105196" x="7027863" y="3562350"/>
          <p14:tracePt t="105212" x="7018338" y="3625850"/>
          <p14:tracePt t="105229" x="7018338" y="3714750"/>
          <p14:tracePt t="105245" x="7000875" y="3840163"/>
          <p14:tracePt t="105262" x="7000875" y="3946525"/>
          <p14:tracePt t="105279" x="7000875" y="4027488"/>
          <p14:tracePt t="105296" x="7000875" y="4098925"/>
          <p14:tracePt t="105312" x="7000875" y="4160838"/>
          <p14:tracePt t="105329" x="7000875" y="4224338"/>
          <p14:tracePt t="105345" x="7000875" y="4286250"/>
          <p14:tracePt t="105363" x="7000875" y="4367213"/>
          <p14:tracePt t="105380" x="7000875" y="4402138"/>
          <p14:tracePt t="105396" x="7000875" y="4446588"/>
          <p14:tracePt t="105412" x="7000875" y="4491038"/>
          <p14:tracePt t="105429" x="7000875" y="4510088"/>
          <p14:tracePt t="105446" x="7000875" y="4545013"/>
          <p14:tracePt t="105462" x="7000875" y="4554538"/>
          <p14:tracePt t="105479" x="7000875" y="4562475"/>
          <p14:tracePt t="105495" x="7000875" y="4572000"/>
          <p14:tracePt t="105539" x="7000875" y="4589463"/>
          <p14:tracePt t="105547" x="7000875" y="4608513"/>
          <p14:tracePt t="105563" x="7000875" y="4616450"/>
          <p14:tracePt t="105579" x="7000875" y="4625975"/>
          <p14:tracePt t="105595" x="7000875" y="4643438"/>
          <p14:tracePt t="105907" x="7027863" y="4643438"/>
          <p14:tracePt t="105915" x="7037388" y="4643438"/>
          <p14:tracePt t="105923" x="7045325" y="4633913"/>
          <p14:tracePt t="105931" x="7045325" y="4625975"/>
          <p14:tracePt t="105945" x="7045325" y="4616450"/>
          <p14:tracePt t="105963" x="7081838" y="4572000"/>
          <p14:tracePt t="105980" x="7081838" y="4545013"/>
          <p14:tracePt t="105996" x="7089775" y="4483100"/>
          <p14:tracePt t="106012" x="7089775" y="4429125"/>
          <p14:tracePt t="106030" x="7089775" y="4313238"/>
          <p14:tracePt t="106045" x="7089775" y="4224338"/>
          <p14:tracePt t="106062" x="7089775" y="4116388"/>
          <p14:tracePt t="106079" x="7089775" y="4044950"/>
          <p14:tracePt t="106096" x="7089775" y="3983038"/>
          <p14:tracePt t="106112" x="7089775" y="3902075"/>
          <p14:tracePt t="106129" x="7089775" y="3830638"/>
          <p14:tracePt t="106146" x="7089775" y="3732213"/>
          <p14:tracePt t="106163" x="7089775" y="3652838"/>
          <p14:tracePt t="106179" x="7089775" y="3616325"/>
          <p14:tracePt t="106195" x="7089775" y="3554413"/>
          <p14:tracePt t="106212" x="7089775" y="3517900"/>
          <p14:tracePt t="106229" x="7089775" y="3490913"/>
          <p14:tracePt t="106245" x="7089775" y="3482975"/>
          <p14:tracePt t="106531" x="7089775" y="3490913"/>
          <p14:tracePt t="106539" x="7089775" y="3500438"/>
          <p14:tracePt t="106547" x="7089775" y="3544888"/>
          <p14:tracePt t="106563" x="7089775" y="3589338"/>
          <p14:tracePt t="106579" x="7072313" y="3687763"/>
          <p14:tracePt t="106596" x="7072313" y="3830638"/>
          <p14:tracePt t="106612" x="7072313" y="4000500"/>
          <p14:tracePt t="106629" x="7072313" y="4197350"/>
          <p14:tracePt t="106645" x="7072313" y="4394200"/>
          <p14:tracePt t="106662" x="7054850" y="4633913"/>
          <p14:tracePt t="106679" x="7037388" y="4786313"/>
          <p14:tracePt t="106695" x="7037388" y="4956175"/>
          <p14:tracePt t="106712" x="7037388" y="5062538"/>
          <p14:tracePt t="106729" x="7037388" y="5108575"/>
          <p14:tracePt t="106811" x="7045325" y="5089525"/>
          <p14:tracePt t="106819" x="7045325" y="5081588"/>
          <p14:tracePt t="106828" x="7045325" y="5072063"/>
          <p14:tracePt t="106845" x="7045325" y="5027613"/>
          <p14:tracePt t="106862" x="7045325" y="5010150"/>
          <p14:tracePt t="106879" x="7045325" y="4965700"/>
          <p14:tracePt t="106895" x="7072313" y="4867275"/>
          <p14:tracePt t="106912" x="7089775" y="4724400"/>
          <p14:tracePt t="106929" x="7108825" y="4483100"/>
          <p14:tracePt t="106945" x="7108825" y="4214813"/>
          <p14:tracePt t="106963" x="7108825" y="3875088"/>
          <p14:tracePt t="106979" x="7108825" y="3705225"/>
          <p14:tracePt t="106996" x="7108825" y="3554413"/>
          <p14:tracePt t="107012" x="7108825" y="3438525"/>
          <p14:tracePt t="107029" x="7108825" y="3419475"/>
          <p14:tracePt t="107355" x="7099300" y="3438525"/>
          <p14:tracePt t="107363" x="7089775" y="3446463"/>
          <p14:tracePt t="107411" x="7089775" y="3455988"/>
          <p14:tracePt t="107419" x="7089775" y="3473450"/>
          <p14:tracePt t="107435" x="7081838" y="3500438"/>
          <p14:tracePt t="107445" x="7081838" y="3509963"/>
          <p14:tracePt t="107463" x="7062788" y="3554413"/>
          <p14:tracePt t="107479" x="7062788" y="3562350"/>
          <p14:tracePt t="107495" x="7062788" y="3625850"/>
          <p14:tracePt t="107512" x="7062788" y="3670300"/>
          <p14:tracePt t="107529" x="7062788" y="3732213"/>
          <p14:tracePt t="107545" x="7062788" y="3776663"/>
          <p14:tracePt t="107563" x="7062788" y="3884613"/>
          <p14:tracePt t="107580" x="7062788" y="3965575"/>
          <p14:tracePt t="107596" x="7062788" y="4044950"/>
          <p14:tracePt t="107612" x="7062788" y="4098925"/>
          <p14:tracePt t="107629" x="7062788" y="4152900"/>
          <p14:tracePt t="107795" x="7062788" y="4160838"/>
          <p14:tracePt t="107803" x="7045325" y="4143375"/>
          <p14:tracePt t="107812" x="7010400" y="4143375"/>
          <p14:tracePt t="107829" x="6991350" y="4143375"/>
          <p14:tracePt t="108019" x="6983413" y="4143375"/>
          <p14:tracePt t="108035" x="6973888" y="4133850"/>
          <p14:tracePt t="108051" x="6983413" y="4098925"/>
          <p14:tracePt t="108059" x="6991350" y="4044950"/>
          <p14:tracePt t="108067" x="6991350" y="3973513"/>
          <p14:tracePt t="108079" x="6991350" y="3902075"/>
          <p14:tracePt t="108096" x="7037388" y="3803650"/>
          <p14:tracePt t="108112" x="7037388" y="3724275"/>
          <p14:tracePt t="108129" x="7037388" y="3670300"/>
          <p14:tracePt t="108145" x="7037388" y="3616325"/>
          <p14:tracePt t="108163" x="7037388" y="3562350"/>
          <p14:tracePt t="108179" x="7037388" y="3527425"/>
          <p14:tracePt t="108196" x="7037388" y="3500438"/>
          <p14:tracePt t="108212" x="7037388" y="3465513"/>
          <p14:tracePt t="108229" x="7027863" y="3446463"/>
          <p14:tracePt t="108245" x="7018338" y="3419475"/>
          <p14:tracePt t="108279" x="7010400" y="3394075"/>
          <p14:tracePt t="108296" x="6991350" y="3375025"/>
          <p14:tracePt t="108312" x="6956425" y="3340100"/>
          <p14:tracePt t="108329" x="6919913" y="3276600"/>
          <p14:tracePt t="108345" x="6902450" y="3241675"/>
          <p14:tracePt t="108362" x="6894513" y="3224213"/>
          <p14:tracePt t="108675" x="6894513" y="3205163"/>
          <p14:tracePt t="108683" x="6867525" y="3187700"/>
          <p14:tracePt t="108699" x="6867525" y="3179763"/>
          <p14:tracePt t="108712" x="6867525" y="3170238"/>
          <p14:tracePt t="108729" x="6858000" y="3160713"/>
          <p14:tracePt t="109155" x="6848475" y="3143250"/>
          <p14:tracePt t="109475" x="6823075" y="3143250"/>
          <p14:tracePt t="109507" x="6813550" y="3143250"/>
          <p14:tracePt t="109515" x="6804025" y="3143250"/>
          <p14:tracePt t="109547" x="6796088" y="3133725"/>
          <p14:tracePt t="109563" x="6786563" y="3125788"/>
          <p14:tracePt t="109875" x="6786563" y="3133725"/>
          <p14:tracePt t="109883" x="6786563" y="3160713"/>
          <p14:tracePt t="109895" x="6786563" y="3170238"/>
          <p14:tracePt t="109912" x="6759575" y="3205163"/>
          <p14:tracePt t="109928" x="6751638" y="3224213"/>
          <p14:tracePt t="109963" x="6751638" y="3241675"/>
          <p14:tracePt t="109979" x="6742113" y="3286125"/>
          <p14:tracePt t="109996" x="6742113" y="3322638"/>
          <p14:tracePt t="110012" x="6724650" y="3384550"/>
          <p14:tracePt t="110029" x="6705600" y="3429000"/>
          <p14:tracePt t="110045" x="6705600" y="3465513"/>
          <p14:tracePt t="110062" x="6705600" y="3490913"/>
          <p14:tracePt t="110079" x="6697663" y="3509963"/>
          <p14:tracePt t="110095" x="6697663" y="3544888"/>
          <p14:tracePt t="110112" x="6697663" y="3562350"/>
          <p14:tracePt t="110129" x="6680200" y="3598863"/>
          <p14:tracePt t="110145" x="6680200" y="3633788"/>
          <p14:tracePt t="110163" x="6680200" y="3714750"/>
          <p14:tracePt t="110179" x="6680200" y="3751263"/>
          <p14:tracePt t="110195" x="6680200" y="3768725"/>
          <p14:tracePt t="110212" x="6680200" y="3776663"/>
          <p14:tracePt t="110245" x="6670675" y="3786188"/>
          <p14:tracePt t="110299" x="6670675" y="3795713"/>
          <p14:tracePt t="110307" x="6670675" y="3822700"/>
          <p14:tracePt t="110315" x="6670675" y="3830638"/>
          <p14:tracePt t="110329" x="6670675" y="3840163"/>
          <p14:tracePt t="110603" x="6670675" y="3848100"/>
          <p14:tracePt t="110611" x="6705600" y="3848100"/>
          <p14:tracePt t="110619" x="6759575" y="3848100"/>
          <p14:tracePt t="110629" x="6813550" y="3848100"/>
          <p14:tracePt t="110645" x="6911975" y="3848100"/>
          <p14:tracePt t="110662" x="7010400" y="3848100"/>
          <p14:tracePt t="110679" x="7072313" y="3848100"/>
          <p14:tracePt t="110695" x="7108825" y="3848100"/>
          <p14:tracePt t="110739" x="7126288" y="3848100"/>
          <p14:tracePt t="110755" x="7143750" y="3848100"/>
          <p14:tracePt t="110763" x="7153275" y="3848100"/>
          <p14:tracePt t="110779" x="7161213" y="3848100"/>
          <p14:tracePt t="110795" x="7180263" y="3857625"/>
          <p14:tracePt t="110867" x="7188200" y="3857625"/>
          <p14:tracePt t="110899" x="7205663" y="3857625"/>
          <p14:tracePt t="110915" x="7215188" y="3857625"/>
          <p14:tracePt t="110939" x="7232650" y="3857625"/>
          <p14:tracePt t="110947" x="7242175" y="3857625"/>
          <p14:tracePt t="111163" x="7269163" y="3840163"/>
          <p14:tracePt t="111171" x="7277100" y="3830638"/>
          <p14:tracePt t="111196" x="7277100" y="3813175"/>
          <p14:tracePt t="111203" x="7304088" y="3795713"/>
          <p14:tracePt t="111212" x="7304088" y="3786188"/>
          <p14:tracePt t="111229" x="7313613" y="3776663"/>
          <p14:tracePt t="111246" x="7323138" y="3732213"/>
          <p14:tracePt t="111262" x="7331075" y="3705225"/>
          <p14:tracePt t="111279" x="7331075" y="3660775"/>
          <p14:tracePt t="111295" x="7331075" y="3616325"/>
          <p14:tracePt t="111312" x="7331075" y="3571875"/>
          <p14:tracePt t="111329" x="7331075" y="3517900"/>
          <p14:tracePt t="111346" x="7331075" y="3482975"/>
          <p14:tracePt t="111363" x="7331075" y="3402013"/>
          <p14:tracePt t="111379" x="7331075" y="3375025"/>
          <p14:tracePt t="111396" x="7331075" y="3322638"/>
          <p14:tracePt t="111412" x="7331075" y="3295650"/>
          <p14:tracePt t="111429" x="7331075" y="3259138"/>
          <p14:tracePt t="111445" x="7331075" y="3224213"/>
          <p14:tracePt t="111462" x="7331075" y="3197225"/>
          <p14:tracePt t="111479" x="7331075" y="3152775"/>
          <p14:tracePt t="111495" x="7331075" y="3108325"/>
          <p14:tracePt t="111512" x="7331075" y="3089275"/>
          <p14:tracePt t="111529" x="7331075" y="3071813"/>
          <p14:tracePt t="111545" x="7331075" y="3062288"/>
          <p14:tracePt t="111595" x="7331075" y="3044825"/>
          <p14:tracePt t="112147" x="7331075" y="3036888"/>
          <p14:tracePt t="112155" x="7323138" y="3036888"/>
          <p14:tracePt t="112163" x="7313613" y="3036888"/>
          <p14:tracePt t="112179" x="7304088" y="3036888"/>
          <p14:tracePt t="112196" x="7188200" y="3036888"/>
          <p14:tracePt t="112212" x="7143750" y="3036888"/>
          <p14:tracePt t="112229" x="7126288" y="3036888"/>
          <p14:tracePt t="112245" x="7089775" y="3036888"/>
          <p14:tracePt t="112262" x="7062788" y="3036888"/>
          <p14:tracePt t="112279" x="7000875" y="3036888"/>
          <p14:tracePt t="112295" x="6938963" y="3036888"/>
          <p14:tracePt t="112312" x="6875463" y="3036888"/>
          <p14:tracePt t="112329" x="6831013" y="3036888"/>
          <p14:tracePt t="112345" x="6786563" y="3036888"/>
          <p14:tracePt t="112362" x="6769100" y="3036888"/>
          <p14:tracePt t="112587" x="6751638" y="3036888"/>
          <p14:tracePt t="112603" x="6732588" y="3036888"/>
          <p14:tracePt t="112612" x="6724650" y="3036888"/>
          <p14:tracePt t="112659" x="6724650" y="3054350"/>
          <p14:tracePt t="112675" x="6724650" y="3062288"/>
          <p14:tracePt t="112683" x="6724650" y="3071813"/>
          <p14:tracePt t="112695" x="6724650" y="3089275"/>
          <p14:tracePt t="112712" x="6724650" y="3125788"/>
          <p14:tracePt t="112728" x="6724650" y="3187700"/>
          <p14:tracePt t="112745" x="6724650" y="3276600"/>
          <p14:tracePt t="112763" x="6724650" y="3357563"/>
          <p14:tracePt t="112779" x="6724650" y="3482975"/>
          <p14:tracePt t="112796" x="6724650" y="3544888"/>
          <p14:tracePt t="112812" x="6724650" y="3608388"/>
          <p14:tracePt t="112829" x="6724650" y="3652838"/>
          <p14:tracePt t="112845" x="6724650" y="3670300"/>
          <p14:tracePt t="112862" x="6724650" y="3679825"/>
          <p14:tracePt t="112879" x="6742113" y="3705225"/>
          <p14:tracePt t="112947" x="6742113" y="3714750"/>
          <p14:tracePt t="112963" x="6742113" y="3724275"/>
          <p14:tracePt t="113347" x="6680200" y="3751263"/>
          <p14:tracePt t="113355" x="6581775" y="3803650"/>
          <p14:tracePt t="113363" x="6500813" y="3813175"/>
          <p14:tracePt t="113379" x="6303963" y="3830638"/>
          <p14:tracePt t="113396" x="6054725" y="3867150"/>
          <p14:tracePt t="113412" x="5840413" y="3884613"/>
          <p14:tracePt t="113429" x="5572125" y="3902075"/>
          <p14:tracePt t="113445" x="5286375" y="3902075"/>
          <p14:tracePt t="113462" x="4884738" y="3902075"/>
          <p14:tracePt t="113479" x="4340225" y="3902075"/>
          <p14:tracePt t="113495" x="3875088" y="3902075"/>
          <p14:tracePt t="113512" x="3633788" y="3902075"/>
          <p14:tracePt t="113529" x="3446463" y="3956050"/>
          <p14:tracePt t="113545" x="3375025" y="3973513"/>
          <p14:tracePt t="113562" x="3367088" y="3983038"/>
          <p14:tracePt t="113595" x="3348038" y="3983038"/>
          <p14:tracePt t="113619" x="3330575" y="3983038"/>
          <p14:tracePt t="113628" x="3322638" y="3983038"/>
          <p14:tracePt t="113634" x="3295650" y="3983038"/>
          <p14:tracePt t="113645" x="3276600" y="3983038"/>
          <p14:tracePt t="113662" x="3187700" y="3983038"/>
          <p14:tracePt t="113678" x="3133725" y="3983038"/>
          <p14:tracePt t="113695" x="3098800" y="3983038"/>
          <p14:tracePt t="113728" x="3089275" y="3990975"/>
          <p14:tracePt t="113745" x="3081338" y="4010025"/>
          <p14:tracePt t="113780" x="3081338" y="4037013"/>
          <p14:tracePt t="113812" x="3081338" y="4044950"/>
          <p14:tracePt t="113843" x="3089275" y="4044950"/>
          <p14:tracePt t="113851" x="3098800" y="4044950"/>
          <p14:tracePt t="113862" x="3116263" y="4044950"/>
          <p14:tracePt t="113879" x="3133725" y="4044950"/>
          <p14:tracePt t="113895" x="3152775" y="4044950"/>
          <p14:tracePt t="113912" x="3197225" y="4044950"/>
          <p14:tracePt t="113929" x="3241675" y="4044950"/>
          <p14:tracePt t="113945" x="3286125" y="4037013"/>
          <p14:tracePt t="113962" x="3313113" y="4037013"/>
          <p14:tracePt t="113978" x="3348038" y="4027488"/>
          <p14:tracePt t="113996" x="3357563" y="4017963"/>
          <p14:tracePt t="114028" x="3367088" y="4017963"/>
          <p14:tracePt t="114083" x="3375025" y="4017963"/>
          <p14:tracePt t="114091" x="3402013" y="4010025"/>
          <p14:tracePt t="114771" x="3438525" y="3990975"/>
          <p14:tracePt t="114779" x="3446463" y="3990975"/>
          <p14:tracePt t="114787" x="3482975" y="3990975"/>
          <p14:tracePt t="114796" x="3509963" y="3990975"/>
          <p14:tracePt t="114812" x="3554413" y="3990975"/>
          <p14:tracePt t="114829" x="3598863" y="3990975"/>
          <p14:tracePt t="114845" x="3625850" y="3990975"/>
          <p14:tracePt t="114862" x="3679825" y="3983038"/>
          <p14:tracePt t="114879" x="3724275" y="3983038"/>
          <p14:tracePt t="114895" x="3786188" y="3983038"/>
          <p14:tracePt t="114912" x="3848100" y="3983038"/>
          <p14:tracePt t="114928" x="3894138" y="3983038"/>
          <p14:tracePt t="114945" x="3911600" y="3983038"/>
          <p14:tracePt t="114962" x="3946525" y="3983038"/>
          <p14:tracePt t="114979" x="3990975" y="3983038"/>
          <p14:tracePt t="114996" x="4017963" y="3983038"/>
          <p14:tracePt t="115012" x="4044950" y="3983038"/>
          <p14:tracePt t="115028" x="4054475" y="3983038"/>
          <p14:tracePt t="115115" x="4062413" y="3983038"/>
          <p14:tracePt t="115139" x="4071938" y="3983038"/>
          <p14:tracePt t="117091" x="4098925" y="3983038"/>
          <p14:tracePt t="117099" x="4133850" y="3956050"/>
          <p14:tracePt t="117107" x="4251325" y="3938588"/>
          <p14:tracePt t="117115" x="4322763" y="3938588"/>
          <p14:tracePt t="117128" x="4375150" y="3938588"/>
          <p14:tracePt t="117145" x="4465638" y="3938588"/>
          <p14:tracePt t="117162" x="4545013" y="3929063"/>
          <p14:tracePt t="117179" x="4608513" y="3929063"/>
          <p14:tracePt t="117196" x="4705350" y="3929063"/>
          <p14:tracePt t="117212" x="4830763" y="3929063"/>
          <p14:tracePt t="117228" x="4991100" y="3929063"/>
          <p14:tracePt t="117245" x="5187950" y="3929063"/>
          <p14:tracePt t="117262" x="5295900" y="3929063"/>
          <p14:tracePt t="117278" x="5367338" y="3929063"/>
          <p14:tracePt t="117295" x="5438775" y="3911600"/>
          <p14:tracePt t="117312" x="5510213" y="3857625"/>
          <p14:tracePt t="117328" x="5572125" y="3813175"/>
          <p14:tracePt t="117571" x="5608638" y="3830638"/>
          <p14:tracePt t="117579" x="5608638" y="3840163"/>
          <p14:tracePt t="117587" x="5634038" y="3840163"/>
          <p14:tracePt t="117596" x="5643563" y="3840163"/>
          <p14:tracePt t="117612" x="5670550" y="3840163"/>
          <p14:tracePt t="117629" x="5705475" y="3840163"/>
          <p14:tracePt t="117645" x="5751513" y="3840163"/>
          <p14:tracePt t="117662" x="5830888" y="3867150"/>
          <p14:tracePt t="117678" x="5894388" y="3867150"/>
          <p14:tracePt t="117695" x="5965825" y="3867150"/>
          <p14:tracePt t="117712" x="6018213" y="3875088"/>
          <p14:tracePt t="117728" x="6045200" y="3875088"/>
          <p14:tracePt t="117745" x="6054725" y="3875088"/>
          <p14:tracePt t="117787" x="6062663" y="3875088"/>
          <p14:tracePt t="117803" x="6089650" y="3884613"/>
          <p14:tracePt t="117812" x="6099175" y="3884613"/>
          <p14:tracePt t="117829" x="6126163" y="3902075"/>
          <p14:tracePt t="117845" x="6143625" y="3919538"/>
          <p14:tracePt t="117862" x="6153150" y="3919538"/>
          <p14:tracePt t="117878" x="6161088" y="3919538"/>
          <p14:tracePt t="123083" x="6215063" y="3973513"/>
          <p14:tracePt t="123091" x="6303963" y="4037013"/>
          <p14:tracePt t="123099" x="6411913" y="4108450"/>
          <p14:tracePt t="123112" x="6626225" y="4214813"/>
          <p14:tracePt t="123128" x="7054850" y="4394200"/>
          <p14:tracePt t="123145" x="7269163" y="4483100"/>
          <p14:tracePt t="123161" x="7331075" y="4500563"/>
          <p14:tracePt t="123178" x="7340600" y="4500563"/>
          <p14:tracePt t="123763" x="7304088" y="4500563"/>
          <p14:tracePt t="123771" x="7188200" y="4483100"/>
          <p14:tracePt t="123779" x="7134225" y="4465638"/>
          <p14:tracePt t="123795" x="6965950" y="4446588"/>
          <p14:tracePt t="123812" x="6884988" y="4446588"/>
          <p14:tracePt t="123891" x="6919913" y="4456113"/>
          <p14:tracePt t="123899" x="6991350" y="4483100"/>
          <p14:tracePt t="123911" x="7054850" y="4537075"/>
          <p14:tracePt t="123928" x="7134225" y="4572000"/>
          <p14:tracePt t="123945" x="7269163" y="4633913"/>
          <p14:tracePt t="123961" x="7491413" y="4724400"/>
          <p14:tracePt t="123979" x="7589838" y="4795838"/>
          <p14:tracePt t="123996" x="7634288" y="4822825"/>
          <p14:tracePt t="124012" x="7643813" y="4822825"/>
          <p14:tracePt t="124028" x="7661275" y="4813300"/>
          <p14:tracePt t="124045" x="7688263" y="4768850"/>
          <p14:tracePt t="124061" x="7705725" y="4724400"/>
          <p14:tracePt t="124078" x="7769225" y="4679950"/>
          <p14:tracePt t="124095" x="7840663" y="4625975"/>
          <p14:tracePt t="124111" x="7902575" y="4589463"/>
          <p14:tracePt t="124128" x="7956550" y="4554538"/>
          <p14:tracePt t="124145" x="8018463" y="4456113"/>
          <p14:tracePt t="124161" x="8037513" y="4394200"/>
          <p14:tracePt t="124179" x="8045450" y="4241800"/>
          <p14:tracePt t="124195" x="8045450" y="4179888"/>
          <p14:tracePt t="124212" x="8045450" y="4133850"/>
          <p14:tracePt t="124229" x="8045450" y="4089400"/>
          <p14:tracePt t="124245" x="8045450" y="4071938"/>
          <p14:tracePt t="124261" x="8045450" y="4027488"/>
          <p14:tracePt t="124278" x="8045450" y="3965575"/>
          <p14:tracePt t="124295" x="8045450" y="3919538"/>
          <p14:tracePt t="124311" x="8018463" y="3857625"/>
          <p14:tracePt t="124328" x="8010525" y="3822700"/>
          <p14:tracePt t="124345" x="7991475" y="3776663"/>
          <p14:tracePt t="124361" x="7983538" y="3732213"/>
          <p14:tracePt t="124378" x="7983538" y="3705225"/>
          <p14:tracePt t="124395" x="7966075" y="3679825"/>
          <p14:tracePt t="124412" x="7956550" y="3643313"/>
          <p14:tracePt t="124428" x="7956550" y="3625850"/>
          <p14:tracePt t="124445" x="7929563" y="3562350"/>
          <p14:tracePt t="124461" x="7920038" y="3500438"/>
          <p14:tracePt t="124478" x="7894638" y="3455988"/>
          <p14:tracePt t="124494" x="7894638" y="3438525"/>
          <p14:tracePt t="124511" x="7885113" y="3394075"/>
          <p14:tracePt t="124528" x="7875588" y="3367088"/>
          <p14:tracePt t="124545" x="7848600" y="3322638"/>
          <p14:tracePt t="124561" x="7840663" y="3286125"/>
          <p14:tracePt t="124563" x="7840663" y="3276600"/>
          <p14:tracePt t="124579" x="7813675" y="3259138"/>
          <p14:tracePt t="124596" x="7804150" y="3214688"/>
          <p14:tracePt t="124612" x="7786688" y="3187700"/>
          <p14:tracePt t="124628" x="7759700" y="3179763"/>
          <p14:tracePt t="124645" x="7742238" y="3143250"/>
          <p14:tracePt t="124661" x="7732713" y="3133725"/>
          <p14:tracePt t="124678" x="7705725" y="3116263"/>
          <p14:tracePt t="124711" x="7688263" y="3098800"/>
          <p14:tracePt t="124745" x="7680325" y="3089275"/>
          <p14:tracePt t="124761" x="7670800" y="3071813"/>
          <p14:tracePt t="124803" x="7661275" y="3062288"/>
          <p14:tracePt t="124843" x="7653338" y="3062288"/>
          <p14:tracePt t="124851" x="7626350" y="3062288"/>
          <p14:tracePt t="124861" x="7616825" y="3062288"/>
          <p14:tracePt t="124878" x="7581900" y="3062288"/>
          <p14:tracePt t="124895" x="7537450" y="3054350"/>
          <p14:tracePt t="124911" x="7518400" y="3054350"/>
          <p14:tracePt t="124928" x="7500938" y="3054350"/>
          <p14:tracePt t="124945" x="7483475" y="3054350"/>
          <p14:tracePt t="124978" x="7473950" y="3044825"/>
          <p14:tracePt t="124996" x="7466013" y="3044825"/>
          <p14:tracePt t="125011" x="7456488" y="3044825"/>
          <p14:tracePt t="125028" x="7429500" y="3044825"/>
          <p14:tracePt t="125045" x="7402513" y="3036888"/>
          <p14:tracePt t="125061" x="7367588" y="3036888"/>
          <p14:tracePt t="125078" x="7323138" y="3036888"/>
          <p14:tracePt t="125095" x="7313613" y="3036888"/>
          <p14:tracePt t="125111" x="7286625" y="3009900"/>
          <p14:tracePt t="125163" x="7269163" y="3009900"/>
          <p14:tracePt t="125187" x="7251700" y="3009900"/>
          <p14:tracePt t="125195" x="7242175" y="3009900"/>
          <p14:tracePt t="125203" x="7232650" y="3009900"/>
          <p14:tracePt t="125212" x="7215188" y="3009900"/>
          <p14:tracePt t="125228" x="7188200" y="3009900"/>
          <p14:tracePt t="125245" x="7180263" y="3009900"/>
          <p14:tracePt t="125262" x="7161213" y="3009900"/>
          <p14:tracePt t="125279" x="7143750" y="3009900"/>
          <p14:tracePt t="125295" x="7099300" y="3009900"/>
          <p14:tracePt t="125311" x="7072313" y="3017838"/>
          <p14:tracePt t="125328" x="7018338" y="3036888"/>
          <p14:tracePt t="125345" x="6983413" y="3036888"/>
          <p14:tracePt t="125362" x="6956425" y="3054350"/>
          <p14:tracePt t="125378" x="6929438" y="3071813"/>
          <p14:tracePt t="125428" x="6911975" y="3071813"/>
          <p14:tracePt t="125435" x="6902450" y="3071813"/>
          <p14:tracePt t="125445" x="6884988" y="3081338"/>
          <p14:tracePt t="125461" x="6875463" y="3089275"/>
          <p14:tracePt t="125478" x="6848475" y="3098800"/>
          <p14:tracePt t="125495" x="6813550" y="3133725"/>
          <p14:tracePt t="125511" x="6804025" y="3160713"/>
          <p14:tracePt t="125528" x="6796088" y="3170238"/>
          <p14:tracePt t="125545" x="6786563" y="3187700"/>
          <p14:tracePt t="125562" x="6759575" y="3214688"/>
          <p14:tracePt t="125579" x="6759575" y="3251200"/>
          <p14:tracePt t="125595" x="6751638" y="3268663"/>
          <p14:tracePt t="125612" x="6751638" y="3286125"/>
          <p14:tracePt t="125629" x="6751638" y="3313113"/>
          <p14:tracePt t="125645" x="6732588" y="3330575"/>
          <p14:tracePt t="125715" x="6732588" y="3340100"/>
          <p14:tracePt t="125739" x="6732588" y="3348038"/>
          <p14:tracePt t="125755" x="6732588" y="3375025"/>
          <p14:tracePt t="125771" x="6732588" y="3384550"/>
          <p14:tracePt t="125811" x="6732588" y="3394075"/>
          <p14:tracePt t="125835" x="6732588" y="3402013"/>
          <p14:tracePt t="125843" x="6732588" y="3429000"/>
          <p14:tracePt t="125859" x="6732588" y="3438525"/>
          <p14:tracePt t="125867" x="6732588" y="3446463"/>
          <p14:tracePt t="125878" x="6732588" y="3455988"/>
          <p14:tracePt t="125895" x="6732588" y="3482975"/>
          <p14:tracePt t="125911" x="6732588" y="3509963"/>
          <p14:tracePt t="125928" x="6732588" y="3554413"/>
          <p14:tracePt t="125945" x="6732588" y="3598863"/>
          <p14:tracePt t="125961" x="6724650" y="3660775"/>
          <p14:tracePt t="125978" x="6724650" y="3724275"/>
          <p14:tracePt t="125995" x="6724650" y="3803650"/>
          <p14:tracePt t="126012" x="6724650" y="3867150"/>
          <p14:tracePt t="126028" x="6724650" y="3919538"/>
          <p14:tracePt t="126044" x="6697663" y="3990975"/>
          <p14:tracePt t="126061" x="6697663" y="4037013"/>
          <p14:tracePt t="126078" x="6688138" y="4081463"/>
          <p14:tracePt t="126095" x="6688138" y="4125913"/>
          <p14:tracePt t="126111" x="6688138" y="4143375"/>
          <p14:tracePt t="126128" x="6688138" y="4187825"/>
          <p14:tracePt t="126145" x="6688138" y="4241800"/>
          <p14:tracePt t="126161" x="6697663" y="4259263"/>
          <p14:tracePt t="126179" x="6697663" y="4313238"/>
          <p14:tracePt t="126195" x="6705600" y="4322763"/>
          <p14:tracePt t="126211" x="6705600" y="4348163"/>
          <p14:tracePt t="126228" x="6705600" y="4367213"/>
          <p14:tracePt t="126245" x="6715125" y="4394200"/>
          <p14:tracePt t="126262" x="6732588" y="4419600"/>
          <p14:tracePt t="126278" x="6742113" y="4429125"/>
          <p14:tracePt t="126295" x="6751638" y="4473575"/>
          <p14:tracePt t="126311" x="6769100" y="4510088"/>
          <p14:tracePt t="126328" x="6804025" y="4572000"/>
          <p14:tracePt t="126345" x="6831013" y="4633913"/>
          <p14:tracePt t="126361" x="6858000" y="4670425"/>
          <p14:tracePt t="126378" x="6884988" y="4687888"/>
          <p14:tracePt t="126395" x="6938963" y="4732338"/>
          <p14:tracePt t="126412" x="6983413" y="4759325"/>
          <p14:tracePt t="126428" x="7045325" y="4786313"/>
          <p14:tracePt t="126445" x="7108825" y="4786313"/>
          <p14:tracePt t="126462" x="7161213" y="4795838"/>
          <p14:tracePt t="126478" x="7205663" y="4795838"/>
          <p14:tracePt t="126495" x="7232650" y="4795838"/>
          <p14:tracePt t="126512" x="7277100" y="4795838"/>
          <p14:tracePt t="126528" x="7340600" y="4795838"/>
          <p14:tracePt t="126545" x="7419975" y="4795838"/>
          <p14:tracePt t="126561" x="7510463" y="4795838"/>
          <p14:tracePt t="126579" x="7608888" y="4786313"/>
          <p14:tracePt t="126596" x="7680325" y="4741863"/>
          <p14:tracePt t="126612" x="7724775" y="4705350"/>
          <p14:tracePt t="126628" x="7796213" y="4643438"/>
          <p14:tracePt t="126645" x="7823200" y="4562475"/>
          <p14:tracePt t="126662" x="7858125" y="4500563"/>
          <p14:tracePt t="126678" x="7902575" y="4357688"/>
          <p14:tracePt t="126695" x="7929563" y="4286250"/>
          <p14:tracePt t="126712" x="7947025" y="4205288"/>
          <p14:tracePt t="126728" x="7956550" y="4116388"/>
          <p14:tracePt t="126745" x="7991475" y="4037013"/>
          <p14:tracePt t="126761" x="7991475" y="3973513"/>
          <p14:tracePt t="126779" x="7991475" y="3857625"/>
          <p14:tracePt t="126795" x="7991475" y="3786188"/>
          <p14:tracePt t="126811" x="7991475" y="3776663"/>
          <p14:tracePt t="126828" x="7991475" y="3724275"/>
          <p14:tracePt t="126845" x="7966075" y="3643313"/>
          <p14:tracePt t="126861" x="7956550" y="3589338"/>
          <p14:tracePt t="126878" x="7929563" y="3517900"/>
          <p14:tracePt t="126895" x="7902575" y="3446463"/>
          <p14:tracePt t="126911" x="7848600" y="3384550"/>
          <p14:tracePt t="126928" x="7840663" y="3357563"/>
          <p14:tracePt t="126945" x="7796213" y="3313113"/>
          <p14:tracePt t="126961" x="7777163" y="3286125"/>
          <p14:tracePt t="126979" x="7759700" y="3251200"/>
          <p14:tracePt t="126995" x="7715250" y="3214688"/>
          <p14:tracePt t="127012" x="7653338" y="3179763"/>
          <p14:tracePt t="127028" x="7589838" y="3152775"/>
          <p14:tracePt t="127045" x="7500938" y="3125788"/>
          <p14:tracePt t="127061" x="7419975" y="3071813"/>
          <p14:tracePt t="127078" x="7323138" y="3027363"/>
          <p14:tracePt t="127094" x="7205663" y="2973388"/>
          <p14:tracePt t="127111" x="7188200" y="2955925"/>
          <p14:tracePt t="127128" x="7134225" y="2938463"/>
          <p14:tracePt t="127145" x="7108825" y="2928938"/>
          <p14:tracePt t="127162" x="7089775" y="2928938"/>
          <p14:tracePt t="127179" x="7054850" y="2928938"/>
          <p14:tracePt t="127195" x="7018338" y="2928938"/>
          <p14:tracePt t="127212" x="6973888" y="2928938"/>
          <p14:tracePt t="127228" x="6929438" y="2928938"/>
          <p14:tracePt t="127244" x="6894513" y="2938463"/>
          <p14:tracePt t="127261" x="6848475" y="2965450"/>
          <p14:tracePt t="127278" x="6813550" y="2982913"/>
          <p14:tracePt t="127295" x="6769100" y="3017838"/>
          <p14:tracePt t="127311" x="6715125" y="3071813"/>
          <p14:tracePt t="127328" x="6688138" y="3108325"/>
          <p14:tracePt t="127345" x="6643688" y="3170238"/>
          <p14:tracePt t="127361" x="6626225" y="3197225"/>
          <p14:tracePt t="127379" x="6616700" y="3259138"/>
          <p14:tracePt t="127395" x="6572250" y="3340100"/>
          <p14:tracePt t="127412" x="6545263" y="3429000"/>
          <p14:tracePt t="127428" x="6537325" y="3517900"/>
          <p14:tracePt t="127444" x="6537325" y="3625850"/>
          <p14:tracePt t="127461" x="6491288" y="3741738"/>
          <p14:tracePt t="127478" x="6491288" y="3848100"/>
          <p14:tracePt t="127494" x="6483350" y="3938588"/>
          <p14:tracePt t="127511" x="6465888" y="4054475"/>
          <p14:tracePt t="127528" x="6465888" y="4125913"/>
          <p14:tracePt t="127545" x="6465888" y="4187825"/>
          <p14:tracePt t="127561" x="6465888" y="4251325"/>
          <p14:tracePt t="127579" x="6465888" y="4313238"/>
          <p14:tracePt t="127580" x="6473825" y="4367213"/>
          <p14:tracePt t="127595" x="6483350" y="4438650"/>
          <p14:tracePt t="127612" x="6510338" y="4500563"/>
          <p14:tracePt t="127628" x="6537325" y="4581525"/>
          <p14:tracePt t="127644" x="6581775" y="4679950"/>
          <p14:tracePt t="127662" x="6599238" y="4751388"/>
          <p14:tracePt t="127678" x="6616700" y="4786313"/>
          <p14:tracePt t="127694" x="6653213" y="4840288"/>
          <p14:tracePt t="127711" x="6688138" y="4857750"/>
          <p14:tracePt t="127728" x="6769100" y="4911725"/>
          <p14:tracePt t="127745" x="6848475" y="4919663"/>
          <p14:tracePt t="127761" x="6938963" y="4946650"/>
          <p14:tracePt t="127779" x="7018338" y="4973638"/>
          <p14:tracePt t="127795" x="7099300" y="4991100"/>
          <p14:tracePt t="127812" x="7143750" y="4991100"/>
          <p14:tracePt t="127828" x="7197725" y="4991100"/>
          <p14:tracePt t="127845" x="7215188" y="5010150"/>
          <p14:tracePt t="127861" x="7269163" y="5010150"/>
          <p14:tracePt t="127878" x="7296150" y="5010150"/>
          <p14:tracePt t="127894" x="7358063" y="5010150"/>
          <p14:tracePt t="127911" x="7385050" y="5010150"/>
          <p14:tracePt t="127928" x="7446963" y="5010150"/>
          <p14:tracePt t="127944" x="7500938" y="5010150"/>
          <p14:tracePt t="127961" x="7510463" y="5010150"/>
          <p14:tracePt t="127978" x="7545388" y="5000625"/>
          <p14:tracePt t="127995" x="7589838" y="4983163"/>
          <p14:tracePt t="128012" x="7634288" y="4946650"/>
          <p14:tracePt t="128028" x="7688263" y="4894263"/>
          <p14:tracePt t="128044" x="7724775" y="4840288"/>
          <p14:tracePt t="128061" x="7769225" y="4697413"/>
          <p14:tracePt t="128078" x="7804150" y="4545013"/>
          <p14:tracePt t="128094" x="7813675" y="4394200"/>
          <p14:tracePt t="128111" x="7813675" y="4251325"/>
          <p14:tracePt t="128128" x="7813675" y="4125913"/>
          <p14:tracePt t="128145" x="7813675" y="4017963"/>
          <p14:tracePt t="128161" x="7813675" y="3911600"/>
          <p14:tracePt t="128179" x="7813675" y="3830638"/>
          <p14:tracePt t="128195" x="7813675" y="3751263"/>
          <p14:tracePt t="128212" x="7804150" y="3697288"/>
          <p14:tracePt t="128228" x="7804150" y="3670300"/>
          <p14:tracePt t="128244" x="7796213" y="3660775"/>
          <p14:tracePt t="128261" x="7777163" y="3608388"/>
          <p14:tracePt t="128278" x="7742238" y="3544888"/>
          <p14:tracePt t="128294" x="7732713" y="3500438"/>
          <p14:tracePt t="128311" x="7688263" y="3419475"/>
          <p14:tracePt t="128328" x="7661275" y="3348038"/>
          <p14:tracePt t="128344" x="7616825" y="3295650"/>
          <p14:tracePt t="128361" x="7599363" y="3251200"/>
          <p14:tracePt t="128379" x="7599363" y="3241675"/>
          <p14:tracePt t="128395" x="7562850" y="3205163"/>
          <p14:tracePt t="128412" x="7537450" y="3187700"/>
          <p14:tracePt t="128428" x="7510463" y="3160713"/>
          <p14:tracePt t="128445" x="7466013" y="3143250"/>
          <p14:tracePt t="128461" x="7385050" y="3098800"/>
          <p14:tracePt t="128478" x="7269163" y="3071813"/>
          <p14:tracePt t="128494" x="7143750" y="3009900"/>
          <p14:tracePt t="128511" x="7018338" y="2990850"/>
          <p14:tracePt t="128528" x="6919913" y="2955925"/>
          <p14:tracePt t="128545" x="6867525" y="2955925"/>
          <p14:tracePt t="128561" x="6831013" y="2955925"/>
          <p14:tracePt t="128578" x="6786563" y="2955925"/>
          <p14:tracePt t="128580" x="6777038" y="2955925"/>
          <p14:tracePt t="128595" x="6705600" y="2955925"/>
          <p14:tracePt t="128612" x="6616700" y="3000375"/>
          <p14:tracePt t="128628" x="6537325" y="3054350"/>
          <p14:tracePt t="128644" x="6473825" y="3108325"/>
          <p14:tracePt t="128661" x="6438900" y="3125788"/>
          <p14:tracePt t="128787" x="6411913" y="3133725"/>
          <p14:tracePt t="128795" x="6411913" y="3152775"/>
          <p14:tracePt t="128811" x="6411913" y="3160713"/>
          <p14:tracePt t="128819" x="6402388" y="3170238"/>
          <p14:tracePt t="128828" x="6394450" y="3179763"/>
          <p14:tracePt t="128844" x="6394450" y="3197225"/>
          <p14:tracePt t="128861" x="6394450" y="3205163"/>
          <p14:tracePt t="128878" x="6394450" y="3241675"/>
          <p14:tracePt t="128894" x="6394450" y="3259138"/>
          <p14:tracePt t="128911" x="6394450" y="3295650"/>
          <p14:tracePt t="128944" x="6394450" y="3303588"/>
          <p14:tracePt t="128987" x="6394450" y="3313113"/>
          <p14:tracePt t="129003" x="6394450" y="3322638"/>
          <p14:tracePt t="129011" x="6394450" y="3330575"/>
          <p14:tracePt t="129019" x="6394450" y="3348038"/>
          <p14:tracePt t="129028" x="6394450" y="3367088"/>
          <p14:tracePt t="129044" x="6394450" y="3402013"/>
          <p14:tracePt t="129061" x="6394450" y="3429000"/>
          <p14:tracePt t="129078" x="6394450" y="3490913"/>
          <p14:tracePt t="129094" x="6394450" y="3544888"/>
          <p14:tracePt t="129111" x="6394450" y="3643313"/>
          <p14:tracePt t="129128" x="6394450" y="3714750"/>
          <p14:tracePt t="129144" x="6394450" y="3795713"/>
          <p14:tracePt t="129161" x="6394450" y="3857625"/>
          <p14:tracePt t="129179" x="6394450" y="3929063"/>
          <p14:tracePt t="129195" x="6394450" y="4044950"/>
          <p14:tracePt t="129212" x="6394450" y="4089400"/>
          <p14:tracePt t="129228" x="6394450" y="4133850"/>
          <p14:tracePt t="129244" x="6411913" y="4197350"/>
          <p14:tracePt t="129261" x="6419850" y="4214813"/>
          <p14:tracePt t="129278" x="6438900" y="4241800"/>
          <p14:tracePt t="129294" x="6446838" y="4259263"/>
          <p14:tracePt t="129311" x="6446838" y="4276725"/>
          <p14:tracePt t="129328" x="6465888" y="4295775"/>
          <p14:tracePt t="129344" x="6473825" y="4313238"/>
          <p14:tracePt t="129378" x="6491288" y="4340225"/>
          <p14:tracePt t="129523" x="6537325" y="4367213"/>
          <p14:tracePt t="129531" x="6554788" y="4375150"/>
          <p14:tracePt t="129539" x="6581775" y="4394200"/>
          <p14:tracePt t="129547" x="6616700" y="4394200"/>
          <p14:tracePt t="129561" x="6670675" y="4394200"/>
          <p14:tracePt t="129579" x="6777038" y="4394200"/>
          <p14:tracePt t="129595" x="6884988" y="4394200"/>
          <p14:tracePt t="129612" x="6956425" y="4384675"/>
          <p14:tracePt t="129628" x="7027863" y="4367213"/>
          <p14:tracePt t="129644" x="7099300" y="4303713"/>
          <p14:tracePt t="129661" x="7232650" y="4224338"/>
          <p14:tracePt t="129678" x="7331075" y="4098925"/>
          <p14:tracePt t="129694" x="7402513" y="3956050"/>
          <p14:tracePt t="129711" x="7510463" y="3768725"/>
          <p14:tracePt t="129728" x="7554913" y="3633788"/>
          <p14:tracePt t="129744" x="7581900" y="3536950"/>
          <p14:tracePt t="129761" x="7608888" y="3438525"/>
          <p14:tracePt t="129779" x="7626350" y="3402013"/>
          <p14:tracePt t="129795" x="7626350" y="3340100"/>
          <p14:tracePt t="129812" x="7626350" y="3276600"/>
          <p14:tracePt t="129828" x="7626350" y="3214688"/>
          <p14:tracePt t="129844" x="7626350" y="3170238"/>
          <p14:tracePt t="129861" x="7626350" y="3116263"/>
          <p14:tracePt t="129878" x="7626350" y="3098800"/>
          <p14:tracePt t="129895" x="7626350" y="3071813"/>
          <p14:tracePt t="129939" x="7616825" y="3044825"/>
          <p14:tracePt t="129963" x="7608888" y="3036888"/>
          <p14:tracePt t="129987" x="7589838" y="3027363"/>
          <p14:tracePt t="129995" x="7581900" y="3017838"/>
          <p14:tracePt t="130011" x="7554913" y="3009900"/>
          <p14:tracePt t="130027" x="7545388" y="2990850"/>
          <p14:tracePt t="130035" x="7527925" y="2990850"/>
          <p14:tracePt t="130051" x="7510463" y="2990850"/>
          <p14:tracePt t="130067" x="7500938" y="2990850"/>
          <p14:tracePt t="130078" x="7491413" y="2990850"/>
          <p14:tracePt t="130094" x="7466013" y="2982913"/>
          <p14:tracePt t="130111" x="7429500" y="2965450"/>
          <p14:tracePt t="130128" x="7412038" y="2965450"/>
          <p14:tracePt t="130144" x="7375525" y="2946400"/>
          <p14:tracePt t="130161" x="7340600" y="2938463"/>
          <p14:tracePt t="130178" x="7313613" y="2938463"/>
          <p14:tracePt t="130195" x="7277100" y="2938463"/>
          <p14:tracePt t="130211" x="7259638" y="2938463"/>
          <p14:tracePt t="130228" x="7242175" y="2938463"/>
          <p14:tracePt t="130245" x="7224713" y="2938463"/>
          <p14:tracePt t="130278" x="7205663" y="2938463"/>
          <p14:tracePt t="130307" x="7197725" y="2938463"/>
          <p14:tracePt t="130379" x="7180263" y="2938463"/>
          <p14:tracePt t="130411" x="7170738" y="2938463"/>
          <p14:tracePt t="130419" x="7161213" y="2955925"/>
          <p14:tracePt t="130675" x="7161213" y="2965450"/>
          <p14:tracePt t="130715" x="7161213" y="2973388"/>
          <p14:tracePt t="130771" x="7161213" y="2990850"/>
          <p14:tracePt t="130795" x="7161213" y="3000375"/>
          <p14:tracePt t="130827" x="7161213" y="3017838"/>
          <p14:tracePt t="130844" x="7161213" y="3027363"/>
          <p14:tracePt t="130859" x="7161213" y="3044825"/>
          <p14:tracePt t="132644" x="7161213" y="3027363"/>
          <p14:tracePt t="132675" x="7161213" y="3009900"/>
          <p14:tracePt t="132715" x="7161213" y="3000375"/>
          <p14:tracePt t="132723" x="7161213" y="2990850"/>
          <p14:tracePt t="132731" x="7161213" y="2982913"/>
          <p14:tracePt t="132744" x="7161213" y="2973388"/>
          <p14:tracePt t="132761" x="7161213" y="2955925"/>
          <p14:tracePt t="132795" x="7161213" y="2919413"/>
          <p14:tracePt t="132811" x="7188200" y="2894013"/>
          <p14:tracePt t="132828" x="7188200" y="2867025"/>
          <p14:tracePt t="132844" x="7188200" y="2847975"/>
          <p14:tracePt t="132963" x="7197725" y="2840038"/>
          <p14:tracePt t="133067" x="7205663" y="2840038"/>
          <p14:tracePt t="133075" x="7232650" y="2840038"/>
          <p14:tracePt t="133083" x="7242175" y="2840038"/>
          <p14:tracePt t="133094" x="7286625" y="2840038"/>
          <p14:tracePt t="133111" x="7394575" y="2840038"/>
          <p14:tracePt t="133128" x="7562850" y="2840038"/>
          <p14:tracePt t="133144" x="7670800" y="2840038"/>
          <p14:tracePt t="133161" x="7715250" y="2840038"/>
          <p14:tracePt t="133178" x="7732713" y="2840038"/>
          <p14:tracePt t="133643" x="7724775" y="2830513"/>
          <p14:tracePt t="133651" x="7705725" y="2830513"/>
          <p14:tracePt t="133660" x="7653338" y="2822575"/>
          <p14:tracePt t="133678" x="7554913" y="2776538"/>
          <p14:tracePt t="133694" x="7456488" y="2759075"/>
          <p14:tracePt t="133711" x="7402513" y="2759075"/>
          <p14:tracePt t="133728" x="7358063" y="2759075"/>
          <p14:tracePt t="133744" x="7348538" y="2759075"/>
          <p14:tracePt t="133803" x="7331075" y="2759075"/>
          <p14:tracePt t="134035" x="7304088" y="2759075"/>
          <p14:tracePt t="134044" x="7296150" y="2759075"/>
          <p14:tracePt t="134051" x="7286625" y="2768600"/>
          <p14:tracePt t="134067" x="7277100" y="2776538"/>
          <p14:tracePt t="134078" x="7277100" y="2795588"/>
          <p14:tracePt t="134095" x="7224713" y="2830513"/>
          <p14:tracePt t="134111" x="7205663" y="2857500"/>
          <p14:tracePt t="134128" x="7170738" y="2884488"/>
          <p14:tracePt t="134144" x="7161213" y="2894013"/>
          <p14:tracePt t="134161" x="7153275" y="2911475"/>
          <p14:tracePt t="134178" x="7143750" y="2911475"/>
          <p14:tracePt t="134211" x="7116763" y="2919413"/>
          <p14:tracePt t="134228" x="7116763" y="2928938"/>
          <p14:tracePt t="134244" x="7116763" y="2946400"/>
          <p14:tracePt t="134261" x="7116763" y="2982913"/>
          <p14:tracePt t="134278" x="7116763" y="2990850"/>
          <p14:tracePt t="134294" x="7116763" y="3000375"/>
          <p14:tracePt t="134311" x="7116763" y="3017838"/>
          <p14:tracePt t="134328" x="7116763" y="3027363"/>
          <p14:tracePt t="134344" x="7116763" y="3044825"/>
          <p14:tracePt t="134378" x="7116763" y="3054350"/>
          <p14:tracePt t="135843" x="7143750" y="3036888"/>
          <p14:tracePt t="135859" x="7161213" y="3036888"/>
          <p14:tracePt t="135867" x="7188200" y="3027363"/>
          <p14:tracePt t="135878" x="7224713" y="3009900"/>
          <p14:tracePt t="135894" x="7323138" y="3009900"/>
          <p14:tracePt t="135911" x="7394575" y="3009900"/>
          <p14:tracePt t="135927" x="7518400" y="3009900"/>
          <p14:tracePt t="135944" x="7581900" y="3009900"/>
          <p14:tracePt t="135961" x="7616825" y="3009900"/>
          <p14:tracePt t="136027" x="7626350" y="3009900"/>
          <p14:tracePt t="136035" x="7634288" y="3000375"/>
          <p14:tracePt t="136051" x="7643813" y="2990850"/>
          <p14:tracePt t="136061" x="7670800" y="2990850"/>
          <p14:tracePt t="136078" x="7680325" y="2990850"/>
          <p14:tracePt t="136094" x="7688263" y="2990850"/>
          <p14:tracePt t="137459" x="7697788" y="2990850"/>
          <p14:tracePt t="137467" x="7705725" y="3000375"/>
          <p14:tracePt t="137477" x="7732713" y="3017838"/>
          <p14:tracePt t="137507" x="7732713" y="3027363"/>
          <p14:tracePt t="137523" x="7742238" y="3036888"/>
          <p14:tracePt t="137611" x="7742238" y="3044825"/>
          <p14:tracePt t="138347" x="7751763" y="3098800"/>
          <p14:tracePt t="138363" x="7759700" y="3108325"/>
          <p14:tracePt t="138371" x="7759700" y="3116263"/>
          <p14:tracePt t="138395" x="7759700" y="3133725"/>
          <p14:tracePt t="138427" x="7769225" y="3143250"/>
          <p14:tracePt t="138523" x="7786688" y="3152775"/>
          <p14:tracePt t="138579" x="7786688" y="3170238"/>
          <p14:tracePt t="138651" x="7786688" y="3187700"/>
          <p14:tracePt t="138675" x="7786688" y="3197225"/>
          <p14:tracePt t="138691" x="7796213" y="3205163"/>
          <p14:tracePt t="138723" x="7796213" y="3214688"/>
          <p14:tracePt t="138739" x="7796213" y="3241675"/>
          <p14:tracePt t="138867" x="7796213" y="3251200"/>
          <p14:tracePt t="139147" x="7796213" y="3259138"/>
          <p14:tracePt t="139155" x="7796213" y="3295650"/>
          <p14:tracePt t="139163" x="7786688" y="3322638"/>
          <p14:tracePt t="139177" x="7777163" y="3330575"/>
          <p14:tracePt t="139211" x="7769225" y="3330575"/>
          <p14:tracePt t="139228" x="7732713" y="3330575"/>
          <p14:tracePt t="139235" x="7724775" y="3330575"/>
          <p14:tracePt t="139245" x="7688263" y="3330575"/>
          <p14:tracePt t="139261" x="7616825" y="3330575"/>
          <p14:tracePt t="139277" x="7500938" y="3276600"/>
          <p14:tracePt t="139294" x="7385050" y="3224213"/>
          <p14:tracePt t="139311" x="7304088" y="3170238"/>
          <p14:tracePt t="139328" x="7259638" y="3125788"/>
          <p14:tracePt t="139344" x="7242175" y="3089275"/>
          <p14:tracePt t="139361" x="7242175" y="3062288"/>
          <p14:tracePt t="139378" x="7242175" y="3044825"/>
          <p14:tracePt t="139395" x="7242175" y="3036888"/>
          <p14:tracePt t="139411" x="7242175" y="3027363"/>
          <p14:tracePt t="139427" x="7242175" y="3009900"/>
          <p14:tracePt t="139475" x="7242175" y="3000375"/>
          <p14:tracePt t="139483" x="7224713" y="2990850"/>
          <p14:tracePt t="139494" x="7224713" y="2973388"/>
          <p14:tracePt t="139511" x="7205663" y="2955925"/>
          <p14:tracePt t="139528" x="7188200" y="2911475"/>
          <p14:tracePt t="139555" x="7180263" y="2874963"/>
          <p14:tracePt t="139579" x="7170738" y="2867025"/>
          <p14:tracePt t="139595" x="7143750" y="2840038"/>
          <p14:tracePt t="139627" x="7134225" y="2830513"/>
          <p14:tracePt t="139635" x="7116763" y="2813050"/>
          <p14:tracePt t="139699" x="7099300" y="2795588"/>
          <p14:tracePt t="139851" x="7089775" y="2813050"/>
          <p14:tracePt t="139860" x="7081838" y="2822575"/>
          <p14:tracePt t="139867" x="7081838" y="2830513"/>
          <p14:tracePt t="139877" x="7081838" y="2857500"/>
          <p14:tracePt t="139894" x="7081838" y="2867025"/>
          <p14:tracePt t="139911" x="7081838" y="2874963"/>
          <p14:tracePt t="139927" x="7081838" y="2911475"/>
          <p14:tracePt t="139944" x="7081838" y="2928938"/>
          <p14:tracePt t="139960" x="7081838" y="2973388"/>
          <p14:tracePt t="139977" x="7081838" y="3017838"/>
          <p14:tracePt t="139995" x="7099300" y="3098800"/>
          <p14:tracePt t="140011" x="7126288" y="3214688"/>
          <p14:tracePt t="140028" x="7161213" y="3313113"/>
          <p14:tracePt t="140044" x="7180263" y="3419475"/>
          <p14:tracePt t="140060" x="7188200" y="3509963"/>
          <p14:tracePt t="140077" x="7188200" y="3589338"/>
          <p14:tracePt t="140094" x="7215188" y="3697288"/>
          <p14:tracePt t="140111" x="7232650" y="3741738"/>
          <p14:tracePt t="140127" x="7232650" y="3803650"/>
          <p14:tracePt t="140144" x="7232650" y="3822700"/>
          <p14:tracePt t="140161" x="7242175" y="3857625"/>
          <p14:tracePt t="140177" x="7242175" y="3875088"/>
          <p14:tracePt t="140194" x="7251700" y="3911600"/>
          <p14:tracePt t="140210" x="7251700" y="3938588"/>
          <p14:tracePt t="140228" x="7269163" y="3990975"/>
          <p14:tracePt t="140244" x="7277100" y="4000500"/>
          <p14:tracePt t="140277" x="7277100" y="4017963"/>
          <p14:tracePt t="140294" x="7277100" y="4044950"/>
          <p14:tracePt t="140311" x="7277100" y="4062413"/>
          <p14:tracePt t="140327" x="7277100" y="4089400"/>
          <p14:tracePt t="140344" x="7277100" y="4098925"/>
          <p14:tracePt t="140361" x="7259638" y="4116388"/>
          <p14:tracePt t="140443" x="7259638" y="4125913"/>
          <p14:tracePt t="140531" x="7251700" y="4133850"/>
          <p14:tracePt t="140539" x="7242175" y="4133850"/>
          <p14:tracePt t="140547" x="7224713" y="4116388"/>
          <p14:tracePt t="140561" x="7205663" y="4081463"/>
          <p14:tracePt t="140578" x="7180263" y="4000500"/>
          <p14:tracePt t="140595" x="7170738" y="3938588"/>
          <p14:tracePt t="140595" x="7170738" y="3894138"/>
          <p14:tracePt t="140611" x="7153275" y="3795713"/>
          <p14:tracePt t="140628" x="7153275" y="3705225"/>
          <p14:tracePt t="140644" x="7153275" y="3616325"/>
          <p14:tracePt t="140661" x="7153275" y="3536950"/>
          <p14:tracePt t="140677" x="7153275" y="3446463"/>
          <p14:tracePt t="140694" x="7153275" y="3367088"/>
          <p14:tracePt t="140710" x="7153275" y="3276600"/>
          <p14:tracePt t="140727" x="7153275" y="3170238"/>
          <p14:tracePt t="140744" x="7153275" y="3044825"/>
          <p14:tracePt t="140761" x="7153275" y="2955925"/>
          <p14:tracePt t="140777" x="7153275" y="2874963"/>
          <p14:tracePt t="140795" x="7153275" y="2813050"/>
          <p14:tracePt t="140812" x="7153275" y="2732088"/>
          <p14:tracePt t="140828" x="7143750" y="2697163"/>
          <p14:tracePt t="140844" x="7143750" y="2679700"/>
          <p14:tracePt t="141011" x="7134225" y="2670175"/>
          <p14:tracePt t="141019" x="7108825" y="2679700"/>
          <p14:tracePt t="141028" x="7099300" y="2705100"/>
          <p14:tracePt t="141044" x="7072313" y="2795588"/>
          <p14:tracePt t="141061" x="7072313" y="2857500"/>
          <p14:tracePt t="141077" x="7072313" y="2938463"/>
          <p14:tracePt t="141094" x="7072313" y="3027363"/>
          <p14:tracePt t="141111" x="7072313" y="3108325"/>
          <p14:tracePt t="141127" x="7072313" y="3152775"/>
          <p14:tracePt t="141144" x="7072313" y="3224213"/>
          <p14:tracePt t="141161" x="7072313" y="3303588"/>
          <p14:tracePt t="141177" x="7072313" y="3375025"/>
          <p14:tracePt t="141195" x="7072313" y="3500438"/>
          <p14:tracePt t="141211" x="7072313" y="3616325"/>
          <p14:tracePt t="141228" x="7072313" y="3660775"/>
          <p14:tracePt t="141244" x="7072313" y="3670300"/>
          <p14:tracePt t="141261" x="7072313" y="3697288"/>
          <p14:tracePt t="141277" x="7072313" y="3714750"/>
          <p14:tracePt t="141294" x="7072313" y="3724275"/>
          <p14:tracePt t="141311" x="7072313" y="3751263"/>
          <p14:tracePt t="141328" x="7072313" y="3768725"/>
          <p14:tracePt t="141344" x="7072313" y="3786188"/>
          <p14:tracePt t="141361" x="7072313" y="3822700"/>
          <p14:tracePt t="141377" x="7072313" y="3840163"/>
          <p14:tracePt t="141395" x="7089775" y="3884613"/>
          <p14:tracePt t="141411" x="7089775" y="3929063"/>
          <p14:tracePt t="141428" x="7108825" y="3946525"/>
          <p14:tracePt t="141461" x="7108825" y="3956050"/>
          <p14:tracePt t="141483" x="7108825" y="3983038"/>
          <p14:tracePt t="141555" x="7108825" y="3990975"/>
          <p14:tracePt t="141571" x="7108825" y="4000500"/>
          <p14:tracePt t="141595" x="7116763" y="4017963"/>
          <p14:tracePt t="141611" x="7116763" y="4037013"/>
          <p14:tracePt t="141628" x="7116763" y="4044950"/>
          <p14:tracePt t="141739" x="7126288" y="4044950"/>
          <p14:tracePt t="141755" x="7126288" y="4027488"/>
          <p14:tracePt t="141763" x="7126288" y="4010025"/>
          <p14:tracePt t="141771" x="7126288" y="3983038"/>
          <p14:tracePt t="141779" x="7126288" y="3973513"/>
          <p14:tracePt t="141795" x="7126288" y="3894138"/>
          <p14:tracePt t="141811" x="7126288" y="3803650"/>
          <p14:tracePt t="141828" x="7126288" y="3697288"/>
          <p14:tracePt t="141844" x="7126288" y="3581400"/>
          <p14:tracePt t="141861" x="7126288" y="3473450"/>
          <p14:tracePt t="141877" x="7126288" y="3348038"/>
          <p14:tracePt t="141894" x="7126288" y="3241675"/>
          <p14:tracePt t="141911" x="7126288" y="3116263"/>
          <p14:tracePt t="141928" x="7126288" y="3036888"/>
          <p14:tracePt t="141944" x="7126288" y="2982913"/>
          <p14:tracePt t="141960" x="7126288" y="2946400"/>
          <p14:tracePt t="141977" x="7126288" y="2938463"/>
          <p14:tracePt t="141994" x="7126288" y="2901950"/>
          <p14:tracePt t="142011" x="7126288" y="2894013"/>
          <p14:tracePt t="142027" x="7126288" y="2884488"/>
          <p14:tracePt t="142187" x="7126288" y="2894013"/>
          <p14:tracePt t="142195" x="7126288" y="2938463"/>
          <p14:tracePt t="142203" x="7126288" y="2973388"/>
          <p14:tracePt t="142212" x="7126288" y="3027363"/>
          <p14:tracePt t="142228" x="7126288" y="3098800"/>
          <p14:tracePt t="142244" x="7126288" y="3224213"/>
          <p14:tracePt t="142261" x="7126288" y="3322638"/>
          <p14:tracePt t="142277" x="7126288" y="3429000"/>
          <p14:tracePt t="142294" x="7099300" y="3517900"/>
          <p14:tracePt t="142311" x="7099300" y="3598863"/>
          <p14:tracePt t="142327" x="7099300" y="3670300"/>
          <p14:tracePt t="142344" x="7099300" y="3732213"/>
          <p14:tracePt t="142361" x="7099300" y="3751263"/>
          <p14:tracePt t="142377" x="7099300" y="3795713"/>
          <p14:tracePt t="142394" x="7108825" y="3840163"/>
          <p14:tracePt t="142411" x="7108825" y="3884613"/>
          <p14:tracePt t="142427" x="7108825" y="3894138"/>
          <p14:tracePt t="142444" x="7116763" y="3919538"/>
          <p14:tracePt t="142461" x="7116763" y="3938588"/>
          <p14:tracePt t="142477" x="7116763" y="3946525"/>
          <p14:tracePt t="142494" x="7116763" y="3965575"/>
          <p14:tracePt t="142511" x="7116763" y="4000500"/>
          <p14:tracePt t="142528" x="7143750" y="4017963"/>
          <p14:tracePt t="143339" x="7143750" y="4062413"/>
          <p14:tracePt t="143347" x="7143750" y="4071938"/>
          <p14:tracePt t="143363" x="7143750" y="4081463"/>
          <p14:tracePt t="143371" x="7143750" y="4098925"/>
          <p14:tracePt t="143379" x="7153275" y="4116388"/>
          <p14:tracePt t="143395" x="7161213" y="4116388"/>
          <p14:tracePt t="143411" x="7197725" y="4116388"/>
          <p14:tracePt t="143428" x="7259638" y="4116388"/>
          <p14:tracePt t="143444" x="7313613" y="4116388"/>
          <p14:tracePt t="143460" x="7375525" y="4108450"/>
          <p14:tracePt t="143477" x="7439025" y="4108450"/>
          <p14:tracePt t="143494" x="7500938" y="4108450"/>
          <p14:tracePt t="143511" x="7554913" y="4116388"/>
          <p14:tracePt t="143527" x="7581900" y="4125913"/>
          <p14:tracePt t="143544" x="7608888" y="4133850"/>
          <p14:tracePt t="143675" x="7572375" y="4133850"/>
          <p14:tracePt t="143683" x="7554913" y="4133850"/>
          <p14:tracePt t="143694" x="7500938" y="4133850"/>
          <p14:tracePt t="143711" x="7412038" y="4133850"/>
          <p14:tracePt t="143727" x="7348538" y="4133850"/>
          <p14:tracePt t="143744" x="7304088" y="4133850"/>
          <p14:tracePt t="143760" x="7286625" y="4133850"/>
          <p14:tracePt t="143777" x="7269163" y="4133850"/>
          <p14:tracePt t="143891" x="7259638" y="4133850"/>
          <p14:tracePt t="143931" x="7251700" y="4133850"/>
          <p14:tracePt t="143947" x="7242175" y="4133850"/>
          <p14:tracePt t="143963" x="7215188" y="4133850"/>
          <p14:tracePt t="144027" x="7205663" y="4133850"/>
          <p14:tracePt t="144075" x="7197725" y="4133850"/>
          <p14:tracePt t="144083" x="7188200" y="4133850"/>
          <p14:tracePt t="144099" x="7161213" y="4133850"/>
          <p14:tracePt t="144110" x="7143750" y="4133850"/>
          <p14:tracePt t="144127" x="7134225" y="4116388"/>
          <p14:tracePt t="144144" x="7108825" y="4116388"/>
          <p14:tracePt t="144160" x="7099300" y="4116388"/>
          <p14:tracePt t="144177" x="7089775" y="4116388"/>
          <p14:tracePt t="144195" x="7081838" y="4116388"/>
          <p14:tracePt t="144210" x="7045325" y="4125913"/>
          <p14:tracePt t="144315" x="7045325" y="4133850"/>
          <p14:tracePt t="144331" x="7054850" y="4133850"/>
          <p14:tracePt t="144339" x="7062788" y="4125913"/>
          <p14:tracePt t="144355" x="7062788" y="4108450"/>
          <p14:tracePt t="144363" x="7062788" y="4098925"/>
          <p14:tracePt t="144547" x="7062788" y="4089400"/>
          <p14:tracePt t="144555" x="7062788" y="4081463"/>
          <p14:tracePt t="144563" x="7062788" y="4071938"/>
          <p14:tracePt t="144577" x="7062788" y="4062413"/>
          <p14:tracePt t="144635" x="7062788" y="4071938"/>
          <p14:tracePt t="144644" x="7062788" y="4081463"/>
          <p14:tracePt t="144651" x="7062788" y="4108450"/>
          <p14:tracePt t="144661" x="7062788" y="4116388"/>
          <p14:tracePt t="144677" x="7062788" y="4125913"/>
          <p14:tracePt t="144694" x="7081838" y="4133850"/>
          <p14:tracePt t="144710" x="7126288" y="4133850"/>
          <p14:tracePt t="144727" x="7161213" y="4089400"/>
          <p14:tracePt t="144744" x="7188200" y="4044950"/>
          <p14:tracePt t="145131" x="7161213" y="4044950"/>
          <p14:tracePt t="145139" x="7153275" y="4044950"/>
          <p14:tracePt t="145155" x="7143750" y="4044950"/>
          <p14:tracePt t="145163" x="7108825" y="4054475"/>
          <p14:tracePt t="145177" x="7099300" y="4062413"/>
          <p14:tracePt t="145194" x="7062788" y="4081463"/>
          <p14:tracePt t="145211" x="7018338" y="4116388"/>
          <p14:tracePt t="145228" x="6991350" y="4133850"/>
          <p14:tracePt t="145244" x="6991350" y="4143375"/>
          <p14:tracePt t="145260" x="7000875" y="4170363"/>
          <p14:tracePt t="145294" x="7054850" y="4152900"/>
          <p14:tracePt t="145310" x="7081838" y="4108450"/>
          <p14:tracePt t="145327" x="7108825" y="4054475"/>
          <p14:tracePt t="145344" x="7108825" y="4044950"/>
          <p14:tracePt t="145377" x="7108825" y="4037013"/>
          <p14:tracePt t="145394" x="7089775" y="4037013"/>
          <p14:tracePt t="145411" x="7081838" y="4116388"/>
          <p14:tracePt t="145619" x="7081838" y="4133850"/>
          <p14:tracePt t="145627" x="7108825" y="4125913"/>
          <p14:tracePt t="145635" x="7116763" y="4125913"/>
          <p14:tracePt t="145644" x="7143750" y="4108450"/>
          <p14:tracePt t="145660" x="7205663" y="4062413"/>
          <p14:tracePt t="145677" x="7269163" y="4017963"/>
          <p14:tracePt t="145694" x="7313613" y="3919538"/>
          <p14:tracePt t="145710" x="7340600" y="3830638"/>
          <p14:tracePt t="145727" x="7340600" y="3679825"/>
          <p14:tracePt t="145744" x="7340600" y="3438525"/>
          <p14:tracePt t="145760" x="7340600" y="3152775"/>
          <p14:tracePt t="145777" x="7340600" y="2911475"/>
          <p14:tracePt t="145794" x="7340600" y="2670175"/>
          <p14:tracePt t="145811" x="7286625" y="2473325"/>
          <p14:tracePt t="145828" x="7259638" y="2411413"/>
          <p14:tracePt t="145844" x="7232650" y="2374900"/>
          <p14:tracePt t="145860" x="7215188" y="2374900"/>
          <p14:tracePt t="145877" x="7188200" y="2374900"/>
          <p14:tracePt t="145894" x="7143750" y="2374900"/>
          <p14:tracePt t="145910" x="7089775" y="2419350"/>
          <p14:tracePt t="145927" x="7062788" y="2465388"/>
          <p14:tracePt t="145944" x="7054850" y="2500313"/>
          <p14:tracePt t="145960" x="7045325" y="2509838"/>
          <p14:tracePt t="145977" x="7045325" y="2527300"/>
          <p14:tracePt t="146067" x="7045325" y="2544763"/>
          <p14:tracePt t="146075" x="7045325" y="2562225"/>
          <p14:tracePt t="146083" x="7045325" y="2598738"/>
          <p14:tracePt t="146094" x="7045325" y="2625725"/>
          <p14:tracePt t="146110" x="7062788" y="2687638"/>
          <p14:tracePt t="146127" x="7081838" y="2751138"/>
          <p14:tracePt t="146144" x="7108825" y="2813050"/>
          <p14:tracePt t="146160" x="7126288" y="2847975"/>
          <p14:tracePt t="146177" x="7134225" y="2867025"/>
          <p14:tracePt t="146219" x="7143750" y="2867025"/>
          <p14:tracePt t="146228" x="7161213" y="2867025"/>
          <p14:tracePt t="146244" x="7180263" y="2867025"/>
          <p14:tracePt t="147371" x="7180263" y="2857500"/>
          <p14:tracePt t="147379" x="7180263" y="2847975"/>
          <p14:tracePt t="147387" x="7180263" y="2840038"/>
          <p14:tracePt t="147403" x="7180263" y="2813050"/>
          <p14:tracePt t="147411" x="7170738" y="2803525"/>
          <p14:tracePt t="147428" x="7161213" y="2795588"/>
          <p14:tracePt t="147475" x="7143750" y="2795588"/>
          <p14:tracePt t="147483" x="7134225" y="2795588"/>
          <p14:tracePt t="147494" x="7126288" y="2803525"/>
          <p14:tracePt t="147523" x="7116763" y="2813050"/>
          <p14:tracePt t="147579" x="7116763" y="2840038"/>
          <p14:tracePt t="147587" x="7116763" y="2847975"/>
          <p14:tracePt t="147611" x="7116763" y="2857500"/>
          <p14:tracePt t="147635" x="7116763" y="2867025"/>
          <p14:tracePt t="147739" x="7116763" y="2874963"/>
          <p14:tracePt t="147747" x="7126288" y="2894013"/>
          <p14:tracePt t="147883" x="7134225" y="2901950"/>
          <p14:tracePt t="147907" x="7143750" y="2901950"/>
          <p14:tracePt t="147915" x="7161213" y="2901950"/>
          <p14:tracePt t="147931" x="7180263" y="2901950"/>
          <p14:tracePt t="147963" x="7188200" y="2901950"/>
          <p14:tracePt t="147979" x="7197725" y="2901950"/>
          <p14:tracePt t="147987" x="7205663" y="2901950"/>
          <p14:tracePt t="148003" x="7215188" y="2884488"/>
          <p14:tracePt t="148035" x="7224713" y="2874963"/>
          <p14:tracePt t="148044" x="7224713" y="2867025"/>
          <p14:tracePt t="148060" x="7224713" y="2857500"/>
          <p14:tracePt t="148123" x="7224713" y="2847975"/>
          <p14:tracePt t="148155" x="7215188" y="2847975"/>
          <p14:tracePt t="148163" x="7205663" y="2847975"/>
          <p14:tracePt t="148171" x="7180263" y="2847975"/>
          <p14:tracePt t="148179" x="7170738" y="2847975"/>
          <p14:tracePt t="148194" x="7161213" y="2840038"/>
          <p14:tracePt t="148211" x="7134225" y="2840038"/>
          <p14:tracePt t="148244" x="7126288" y="2840038"/>
          <p14:tracePt t="148260" x="7108825" y="2840038"/>
          <p14:tracePt t="148277" x="7081838" y="2840038"/>
          <p14:tracePt t="148310" x="7072313" y="2840038"/>
          <p14:tracePt t="148339" x="7045325" y="2840038"/>
          <p14:tracePt t="148395" x="7045325" y="2847975"/>
          <p14:tracePt t="148403" x="7037388" y="2857500"/>
          <p14:tracePt t="148419" x="7027863" y="2867025"/>
          <p14:tracePt t="148467" x="7027863" y="2894013"/>
          <p14:tracePt t="148507" x="7027863" y="2901950"/>
          <p14:tracePt t="148523" x="7037388" y="2911475"/>
          <p14:tracePt t="148547" x="7062788" y="2911475"/>
          <p14:tracePt t="148555" x="7072313" y="2911475"/>
          <p14:tracePt t="148571" x="7081838" y="2911475"/>
          <p14:tracePt t="148579" x="7089775" y="2911475"/>
          <p14:tracePt t="148595" x="7108825" y="2911475"/>
          <p14:tracePt t="148610" x="7126288" y="2911475"/>
          <p14:tracePt t="148627" x="7134225" y="2911475"/>
          <p14:tracePt t="148645" x="7143750" y="2911475"/>
          <p14:tracePt t="148661" x="7161213" y="2911475"/>
          <p14:tracePt t="148677" x="7188200" y="2911475"/>
          <p14:tracePt t="148694" x="7197725" y="2911475"/>
          <p14:tracePt t="148710" x="7205663" y="2894013"/>
          <p14:tracePt t="148727" x="7205663" y="2867025"/>
          <p14:tracePt t="148760" x="7205663" y="2857500"/>
          <p14:tracePt t="148851" x="7205663" y="2847975"/>
          <p14:tracePt t="148859" x="7197725" y="2847975"/>
          <p14:tracePt t="148891" x="7180263" y="2847975"/>
          <p14:tracePt t="148899" x="7170738" y="2847975"/>
          <p14:tracePt t="148923" x="7161213" y="2847975"/>
          <p14:tracePt t="149011" x="7143750" y="2847975"/>
          <p14:tracePt t="149531" x="7116763" y="2840038"/>
          <p14:tracePt t="149547" x="7108825" y="2822575"/>
          <p14:tracePt t="149555" x="7099300" y="2813050"/>
          <p14:tracePt t="149563" x="7081838" y="2795588"/>
          <p14:tracePt t="149579" x="7072313" y="2786063"/>
          <p14:tracePt t="149803" x="7062788" y="2786063"/>
          <p14:tracePt t="149827" x="7062788" y="2795588"/>
          <p14:tracePt t="149844" x="7062788" y="2803525"/>
          <p14:tracePt t="149851" x="7062788" y="2813050"/>
          <p14:tracePt t="149867" x="7062788" y="2847975"/>
          <p14:tracePt t="149877" x="7062788" y="2857500"/>
          <p14:tracePt t="149894" x="7081838" y="2919413"/>
          <p14:tracePt t="149910" x="7081838" y="2928938"/>
          <p14:tracePt t="149927" x="7089775" y="2990850"/>
          <p14:tracePt t="149944" x="7089775" y="3027363"/>
          <p14:tracePt t="149961" x="7089775" y="3089275"/>
          <p14:tracePt t="149977" x="7089775" y="3108325"/>
          <p14:tracePt t="149994" x="7099300" y="3143250"/>
          <p14:tracePt t="150011" x="7126288" y="3214688"/>
          <p14:tracePt t="150028" x="7126288" y="3224213"/>
          <p14:tracePt t="150044" x="7126288" y="3268663"/>
          <p14:tracePt t="150060" x="7143750" y="3348038"/>
          <p14:tracePt t="150077" x="7143750" y="3394075"/>
          <p14:tracePt t="150093" x="7143750" y="3455988"/>
          <p14:tracePt t="150111" x="7143750" y="3527425"/>
          <p14:tracePt t="150127" x="7143750" y="3625850"/>
          <p14:tracePt t="150144" x="7143750" y="3652838"/>
          <p14:tracePt t="150160" x="7153275" y="3741738"/>
          <p14:tracePt t="150177" x="7153275" y="3786188"/>
          <p14:tracePt t="150179" x="7153275" y="3822700"/>
          <p14:tracePt t="150193" x="7153275" y="3830638"/>
          <p14:tracePt t="150211" x="7153275" y="3894138"/>
          <p14:tracePt t="150228" x="7153275" y="3946525"/>
          <p14:tracePt t="150244" x="7153275" y="3990975"/>
          <p14:tracePt t="150260" x="7153275" y="4037013"/>
          <p14:tracePt t="150277" x="7153275" y="4062413"/>
          <p14:tracePt t="150294" x="7153275" y="4081463"/>
          <p14:tracePt t="150327" x="7153275" y="4089400"/>
          <p14:tracePt t="150343" x="7153275" y="4098925"/>
          <p14:tracePt t="150360" x="7153275" y="4108450"/>
          <p14:tracePt t="150377" x="7153275" y="4133850"/>
          <p14:tracePt t="150394" x="7153275" y="4152900"/>
          <p14:tracePt t="150411" x="7153275" y="4160838"/>
          <p14:tracePt t="150428" x="7153275" y="4187825"/>
          <p14:tracePt t="150444" x="7153275" y="4205288"/>
          <p14:tracePt t="150461" x="7153275" y="4214813"/>
          <p14:tracePt t="150494" x="7153275" y="4232275"/>
          <p14:tracePt t="151067" x="7153275" y="4214813"/>
          <p14:tracePt t="151075" x="7153275" y="4197350"/>
          <p14:tracePt t="151099" x="7153275" y="4187825"/>
          <p14:tracePt t="151115" x="7153275" y="4179888"/>
          <p14:tracePt t="151163" x="7153275" y="4160838"/>
          <p14:tracePt t="151291" x="7153275" y="4152900"/>
          <p14:tracePt t="151771" x="7143750" y="4152900"/>
          <p14:tracePt t="152571" x="7134225" y="4143375"/>
          <p14:tracePt t="152579" x="7134225" y="4125913"/>
          <p14:tracePt t="152595" x="7134225" y="4116388"/>
          <p14:tracePt t="152603" x="7134225" y="4108450"/>
          <p14:tracePt t="152627" x="7134225" y="4098925"/>
          <p14:tracePt t="152644" x="7143750" y="4071938"/>
          <p14:tracePt t="152651" x="7170738" y="4037013"/>
          <p14:tracePt t="152660" x="7197725" y="4010025"/>
          <p14:tracePt t="152677" x="7215188" y="3973513"/>
          <p14:tracePt t="152694" x="7232650" y="3929063"/>
          <p14:tracePt t="152710" x="7259638" y="3902075"/>
          <p14:tracePt t="152743" x="7269163" y="3867150"/>
          <p14:tracePt t="152760" x="7277100" y="3840163"/>
          <p14:tracePt t="152777" x="7286625" y="3776663"/>
          <p14:tracePt t="152793" x="7340600" y="3643313"/>
          <p14:tracePt t="152811" x="7348538" y="3517900"/>
          <p14:tracePt t="152828" x="7429500" y="3259138"/>
          <p14:tracePt t="152844" x="7483475" y="3098800"/>
          <p14:tracePt t="152860" x="7518400" y="3017838"/>
          <p14:tracePt t="152877" x="7562850" y="2901950"/>
          <p14:tracePt t="152893" x="7589838" y="2822575"/>
          <p14:tracePt t="152910" x="7616825" y="2776538"/>
          <p14:tracePt t="152927" x="7626350" y="2768600"/>
          <p14:tracePt t="153227" x="7626350" y="2759075"/>
          <p14:tracePt t="153251" x="7616825" y="2759075"/>
          <p14:tracePt t="153283" x="7608888" y="2759075"/>
          <p14:tracePt t="153355" x="7581900" y="2759075"/>
          <p14:tracePt t="153371" x="7572375" y="2759075"/>
          <p14:tracePt t="153379" x="7562850" y="2759075"/>
          <p14:tracePt t="153403" x="7554913" y="2768600"/>
          <p14:tracePt t="153411" x="7545388" y="2776538"/>
          <p14:tracePt t="153419" x="7527925" y="2786063"/>
          <p14:tracePt t="153428" x="7510463" y="2795588"/>
          <p14:tracePt t="153444" x="7491413" y="2822575"/>
          <p14:tracePt t="153460" x="7456488" y="2847975"/>
          <p14:tracePt t="153477" x="7419975" y="2901950"/>
          <p14:tracePt t="153493" x="7385050" y="2946400"/>
          <p14:tracePt t="153510" x="7340600" y="3027363"/>
          <p14:tracePt t="153527" x="7304088" y="3089275"/>
          <p14:tracePt t="153543" x="7251700" y="3179763"/>
          <p14:tracePt t="153560" x="7205663" y="3259138"/>
          <p14:tracePt t="153577" x="7180263" y="3330575"/>
          <p14:tracePt t="153593" x="7170738" y="3394075"/>
          <p14:tracePt t="153611" x="7126288" y="3490913"/>
          <p14:tracePt t="153627" x="7099300" y="3625850"/>
          <p14:tracePt t="153644" x="7062788" y="3724275"/>
          <p14:tracePt t="153660" x="7045325" y="3803650"/>
          <p14:tracePt t="153677" x="7037388" y="3848100"/>
          <p14:tracePt t="153693" x="7010400" y="3911600"/>
          <p14:tracePt t="153710" x="7000875" y="3973513"/>
          <p14:tracePt t="153727" x="7000875" y="4037013"/>
          <p14:tracePt t="153743" x="6983413" y="4098925"/>
          <p14:tracePt t="153761" x="6983413" y="4125913"/>
          <p14:tracePt t="153777" x="6983413" y="4160838"/>
          <p14:tracePt t="153793" x="6973888" y="4170363"/>
          <p14:tracePt t="153810" x="6973888" y="4179888"/>
          <p14:tracePt t="153828" x="6973888" y="4205288"/>
          <p14:tracePt t="153851" x="6973888" y="4214813"/>
          <p14:tracePt t="153867" x="6973888" y="4224338"/>
          <p14:tracePt t="153877" x="6973888" y="4232275"/>
          <p14:tracePt t="153894" x="6983413" y="4268788"/>
          <p14:tracePt t="153910" x="6991350" y="4276725"/>
          <p14:tracePt t="153955" x="7000875" y="4286250"/>
          <p14:tracePt t="153971" x="7018338" y="4286250"/>
          <p14:tracePt t="153979" x="7054850" y="4286250"/>
          <p14:tracePt t="153987" x="7108825" y="4286250"/>
          <p14:tracePt t="153995" x="7153275" y="4259263"/>
          <p14:tracePt t="154011" x="7215188" y="4214813"/>
          <p14:tracePt t="154027" x="7313613" y="4044950"/>
          <p14:tracePt t="154044" x="7394575" y="3902075"/>
          <p14:tracePt t="154061" x="7483475" y="3741738"/>
          <p14:tracePt t="154077" x="7599363" y="3571875"/>
          <p14:tracePt t="154093" x="7697788" y="3402013"/>
          <p14:tracePt t="154110" x="7777163" y="3241675"/>
          <p14:tracePt t="154127" x="7840663" y="3098800"/>
          <p14:tracePt t="154143" x="7867650" y="2990850"/>
          <p14:tracePt t="154160" x="7867650" y="2928938"/>
          <p14:tracePt t="154177" x="7867650" y="2894013"/>
          <p14:tracePt t="154179" x="7867650" y="2884488"/>
          <p14:tracePt t="154195" x="7867650" y="2874963"/>
          <p14:tracePt t="154243" x="7867650" y="2867025"/>
          <p14:tracePt t="154299" x="7867650" y="2857500"/>
          <p14:tracePt t="154307" x="7858125" y="2857500"/>
          <p14:tracePt t="154315" x="7823200" y="2830513"/>
          <p14:tracePt t="154326" x="7813675" y="2830513"/>
          <p14:tracePt t="154343" x="7777163" y="2813050"/>
          <p14:tracePt t="154360" x="7742238" y="2795588"/>
          <p14:tracePt t="154377" x="7732713" y="2795588"/>
          <p14:tracePt t="154393" x="7715250" y="2786063"/>
          <p14:tracePt t="154411" x="7688263" y="2776538"/>
          <p14:tracePt t="154427" x="7634288" y="2776538"/>
          <p14:tracePt t="154444" x="7589838" y="2776538"/>
          <p14:tracePt t="154460" x="7537450" y="2776538"/>
          <p14:tracePt t="154477" x="7510463" y="2776538"/>
          <p14:tracePt t="154493" x="7483475" y="2776538"/>
          <p14:tracePt t="154510" x="7473950" y="2795588"/>
          <p14:tracePt t="154571" x="7446963" y="2813050"/>
          <p14:tracePt t="154579" x="7446963" y="2822575"/>
          <p14:tracePt t="154587" x="7439025" y="2830513"/>
          <p14:tracePt t="154595" x="7439025" y="2840038"/>
          <p14:tracePt t="154611" x="7439025" y="2874963"/>
          <p14:tracePt t="154628" x="7429500" y="2911475"/>
          <p14:tracePt t="154644" x="7412038" y="2928938"/>
          <p14:tracePt t="154676" x="7412038" y="2938463"/>
          <p14:tracePt t="154694" x="7419975" y="2955925"/>
          <p14:tracePt t="154727" x="7446963" y="2990850"/>
          <p14:tracePt t="154743" x="7473950" y="2990850"/>
          <p14:tracePt t="154760" x="7518400" y="3017838"/>
          <p14:tracePt t="154777" x="7537450" y="3017838"/>
          <p14:tracePt t="154793" x="7599363" y="3036888"/>
          <p14:tracePt t="154811" x="7634288" y="3054350"/>
          <p14:tracePt t="154828" x="7653338" y="3054350"/>
          <p14:tracePt t="154844" x="7688263" y="3054350"/>
          <p14:tracePt t="154860" x="7705725" y="3054350"/>
          <p14:tracePt t="154877" x="7732713" y="3054350"/>
          <p14:tracePt t="154894" x="7759700" y="3054350"/>
          <p14:tracePt t="154910" x="7796213" y="3044825"/>
          <p14:tracePt t="154943" x="7804150" y="3044825"/>
          <p14:tracePt t="154960" x="7823200" y="3036888"/>
          <p14:tracePt t="154977" x="7831138" y="3036888"/>
          <p14:tracePt t="154993" x="7840663" y="3036888"/>
          <p14:tracePt t="155010" x="7867650" y="3027363"/>
          <p14:tracePt t="155027" x="7894638" y="3017838"/>
          <p14:tracePt t="155043" x="7920038" y="2990850"/>
          <p14:tracePt t="155060" x="7929563" y="2982913"/>
          <p14:tracePt t="155077" x="7939088" y="2965450"/>
          <p14:tracePt t="155093" x="7966075" y="2938463"/>
          <p14:tracePt t="155110" x="7966075" y="2928938"/>
          <p14:tracePt t="155127" x="7966075" y="2894013"/>
          <p14:tracePt t="155143" x="7966075" y="2884488"/>
          <p14:tracePt t="155160" x="7966075" y="2857500"/>
          <p14:tracePt t="155177" x="7966075" y="2830513"/>
          <p14:tracePt t="155193" x="7966075" y="2813050"/>
          <p14:tracePt t="155195" x="7966075" y="2795588"/>
          <p14:tracePt t="155210" x="7966075" y="2786063"/>
          <p14:tracePt t="155227" x="7947025" y="2759075"/>
          <p14:tracePt t="155243" x="7939088" y="2732088"/>
          <p14:tracePt t="155260" x="7902575" y="2714625"/>
          <p14:tracePt t="155277" x="7875588" y="2705100"/>
          <p14:tracePt t="155293" x="7848600" y="2705100"/>
          <p14:tracePt t="155310" x="7831138" y="2705100"/>
          <p14:tracePt t="155327" x="7786688" y="2687638"/>
          <p14:tracePt t="155343" x="7777163" y="2687638"/>
          <p14:tracePt t="155360" x="7742238" y="2687638"/>
          <p14:tracePt t="155377" x="7732713" y="2687638"/>
          <p14:tracePt t="155393" x="7705725" y="2687638"/>
          <p14:tracePt t="155411" x="7680325" y="2687638"/>
          <p14:tracePt t="155428" x="7653338" y="2687638"/>
          <p14:tracePt t="155443" x="7643813" y="2687638"/>
          <p14:tracePt t="155460" x="7634288" y="2687638"/>
          <p14:tracePt t="155477" x="7626350" y="2687638"/>
          <p14:tracePt t="155493" x="7589838" y="2687638"/>
          <p14:tracePt t="155510" x="7581900" y="2687638"/>
          <p14:tracePt t="155527" x="7572375" y="2687638"/>
          <p14:tracePt t="155543" x="7527925" y="2697163"/>
          <p14:tracePt t="155560" x="7510463" y="2705100"/>
          <p14:tracePt t="155577" x="7491413" y="2724150"/>
          <p14:tracePt t="155593" x="7483475" y="2732088"/>
          <p14:tracePt t="155610" x="7483475" y="2768600"/>
          <p14:tracePt t="155627" x="7483475" y="2786063"/>
          <p14:tracePt t="155644" x="7483475" y="2830513"/>
          <p14:tracePt t="155660" x="7483475" y="2867025"/>
          <p14:tracePt t="155677" x="7483475" y="2894013"/>
          <p14:tracePt t="155693" x="7483475" y="2901950"/>
          <p14:tracePt t="155710" x="7483475" y="2928938"/>
          <p14:tracePt t="155727" x="7483475" y="2946400"/>
          <p14:tracePt t="155760" x="7491413" y="2955925"/>
          <p14:tracePt t="155777" x="7510463" y="2990850"/>
          <p14:tracePt t="155793" x="7518400" y="2990850"/>
          <p14:tracePt t="155811" x="7545388" y="3009900"/>
          <p14:tracePt t="155827" x="7581900" y="3017838"/>
          <p14:tracePt t="155860" x="7589838" y="3017838"/>
          <p14:tracePt t="155883" x="7608888" y="3017838"/>
          <p14:tracePt t="155893" x="7626350" y="3017838"/>
          <p14:tracePt t="155910" x="7661275" y="3017838"/>
          <p14:tracePt t="155927" x="7688263" y="3017838"/>
          <p14:tracePt t="155944" x="7724775" y="3017838"/>
          <p14:tracePt t="155960" x="7751763" y="3017838"/>
          <p14:tracePt t="155977" x="7769225" y="3017838"/>
          <p14:tracePt t="156011" x="7786688" y="3017838"/>
          <p14:tracePt t="156028" x="7796213" y="3017838"/>
          <p14:tracePt t="156044" x="7804150" y="3017838"/>
          <p14:tracePt t="156060" x="7813675" y="3017838"/>
          <p14:tracePt t="156077" x="7848600" y="3017838"/>
          <p14:tracePt t="156093" x="7858125" y="3017838"/>
          <p14:tracePt t="156110" x="7867650" y="3017838"/>
          <p14:tracePt t="156126" x="7902575" y="3017838"/>
          <p14:tracePt t="156143" x="7912100" y="3017838"/>
          <p14:tracePt t="156160" x="7929563" y="3000375"/>
          <p14:tracePt t="156176" x="7947025" y="3000375"/>
          <p14:tracePt t="156193" x="7956550" y="2982913"/>
          <p14:tracePt t="156210" x="7956550" y="2973388"/>
          <p14:tracePt t="156227" x="7956550" y="2946400"/>
          <p14:tracePt t="156243" x="7966075" y="2919413"/>
          <p14:tracePt t="156260" x="7966075" y="2894013"/>
          <p14:tracePt t="156277" x="7966075" y="2867025"/>
          <p14:tracePt t="156293" x="7966075" y="2840038"/>
          <p14:tracePt t="156310" x="7956550" y="2830513"/>
          <p14:tracePt t="156326" x="7939088" y="2813050"/>
          <p14:tracePt t="156343" x="7902575" y="2768600"/>
          <p14:tracePt t="156377" x="7894638" y="2759075"/>
          <p14:tracePt t="156393" x="7848600" y="2751138"/>
          <p14:tracePt t="156410" x="7840663" y="2751138"/>
          <p14:tracePt t="156427" x="7796213" y="2751138"/>
          <p14:tracePt t="156443" x="7786688" y="2751138"/>
          <p14:tracePt t="156460" x="7759700" y="2751138"/>
          <p14:tracePt t="156476" x="7732713" y="2724150"/>
          <p14:tracePt t="156493" x="7724775" y="2724150"/>
          <p14:tracePt t="156510" x="7697788" y="2714625"/>
          <p14:tracePt t="156543" x="7670800" y="2714625"/>
          <p14:tracePt t="156560" x="7643813" y="2714625"/>
          <p14:tracePt t="156576" x="7626350" y="2714625"/>
          <p14:tracePt t="156593" x="7589838" y="2714625"/>
          <p14:tracePt t="156611" x="7581900" y="2732088"/>
          <p14:tracePt t="156626" x="7527925" y="2751138"/>
          <p14:tracePt t="156644" x="7510463" y="2776538"/>
          <p14:tracePt t="156660" x="7500938" y="2786063"/>
          <p14:tracePt t="156677" x="7491413" y="2803525"/>
          <p14:tracePt t="156693" x="7473950" y="2813050"/>
          <p14:tracePt t="156710" x="7466013" y="2840038"/>
          <p14:tracePt t="156727" x="7466013" y="2847975"/>
          <p14:tracePt t="156743" x="7466013" y="2867025"/>
          <p14:tracePt t="156787" x="7466013" y="2874963"/>
          <p14:tracePt t="156803" x="7466013" y="2884488"/>
          <p14:tracePt t="156819" x="7466013" y="2901950"/>
          <p14:tracePt t="156828" x="7466013" y="2919413"/>
          <p14:tracePt t="156843" x="7466013" y="2928938"/>
          <p14:tracePt t="156860" x="7466013" y="2946400"/>
          <p14:tracePt t="156877" x="7466013" y="2973388"/>
          <p14:tracePt t="156893" x="7473950" y="3000375"/>
          <p14:tracePt t="156926" x="7483475" y="3009900"/>
          <p14:tracePt t="156943" x="7491413" y="3017838"/>
          <p14:tracePt t="156963" x="7518400" y="3036888"/>
          <p14:tracePt t="156977" x="7527925" y="3036888"/>
          <p14:tracePt t="156993" x="7545388" y="3036888"/>
          <p14:tracePt t="157010" x="7572375" y="3054350"/>
          <p14:tracePt t="157027" x="7599363" y="3054350"/>
          <p14:tracePt t="157044" x="7634288" y="3054350"/>
          <p14:tracePt t="157060" x="7653338" y="3054350"/>
          <p14:tracePt t="157077" x="7688263" y="3054350"/>
          <p14:tracePt t="157093" x="7697788" y="3054350"/>
          <p14:tracePt t="157110" x="7705725" y="3054350"/>
          <p14:tracePt t="157127" x="7724775" y="3054350"/>
          <p14:tracePt t="157143" x="7732713" y="3054350"/>
          <p14:tracePt t="157160" x="7751763" y="3054350"/>
          <p14:tracePt t="157176" x="7777163" y="3054350"/>
          <p14:tracePt t="157210" x="7786688" y="3054350"/>
          <p14:tracePt t="157226" x="7796213" y="3054350"/>
          <p14:tracePt t="157243" x="7813675" y="3036888"/>
          <p14:tracePt t="157276" x="7840663" y="3027363"/>
          <p14:tracePt t="157331" x="7858125" y="3027363"/>
          <p14:tracePt t="157339" x="7867650" y="3017838"/>
          <p14:tracePt t="157355" x="7875588" y="3009900"/>
          <p14:tracePt t="157363" x="7885113" y="3000375"/>
          <p14:tracePt t="157379" x="7894638" y="3000375"/>
          <p14:tracePt t="157393" x="7902575" y="2990850"/>
          <p14:tracePt t="157459" x="7912100" y="2973388"/>
          <p14:tracePt t="157603" x="7929563" y="2965450"/>
          <p14:tracePt t="157627" x="7929563" y="2955925"/>
          <p14:tracePt t="157651" x="7929563" y="2946400"/>
          <p14:tracePt t="157667" x="7929563" y="2938463"/>
          <p14:tracePt t="157691" x="7929563" y="2928938"/>
          <p14:tracePt t="157715" x="7929563" y="2901950"/>
          <p14:tracePt t="157747" x="7929563" y="2894013"/>
          <p14:tracePt t="158523" x="7929563" y="2884488"/>
          <p14:tracePt t="158547" x="7920038" y="2874963"/>
          <p14:tracePt t="158571" x="7912100" y="2874963"/>
          <p14:tracePt t="158595" x="7902575" y="2874963"/>
          <p14:tracePt t="158611" x="7894638" y="2874963"/>
          <p14:tracePt t="158619" x="7885113" y="2874963"/>
          <p14:tracePt t="158628" x="7858125" y="2874963"/>
          <p14:tracePt t="158643" x="7848600" y="2867025"/>
          <p14:tracePt t="158660" x="7831138" y="2867025"/>
          <p14:tracePt t="158676" x="7786688" y="2867025"/>
          <p14:tracePt t="158693" x="7742238" y="2867025"/>
          <p14:tracePt t="158710" x="7680325" y="2840038"/>
          <p14:tracePt t="158727" x="7653338" y="2840038"/>
          <p14:tracePt t="158744" x="7626350" y="2840038"/>
          <p14:tracePt t="158760" x="7616825" y="2840038"/>
          <p14:tracePt t="158777" x="7581900" y="2840038"/>
          <p14:tracePt t="158793" x="7537450" y="2840038"/>
          <p14:tracePt t="158810" x="7491413" y="2840038"/>
          <p14:tracePt t="158827" x="7456488" y="2840038"/>
          <p14:tracePt t="158827" x="7446963" y="2840038"/>
          <p14:tracePt t="158844" x="7439025" y="2840038"/>
          <p14:tracePt t="158860" x="7402513" y="2840038"/>
          <p14:tracePt t="158878" x="7394575" y="2840038"/>
          <p14:tracePt t="158893" x="7385050" y="2840038"/>
          <p14:tracePt t="158910" x="7348538" y="2840038"/>
          <p14:tracePt t="158926" x="7331075" y="2840038"/>
          <p14:tracePt t="158943" x="7296150" y="2840038"/>
          <p14:tracePt t="158960" x="7251700" y="2840038"/>
          <p14:tracePt t="158976" x="7205663" y="2857500"/>
          <p14:tracePt t="158993" x="7197725" y="2857500"/>
          <p14:tracePt t="159147" x="7180263" y="2867025"/>
          <p14:tracePt t="159155" x="7180263" y="2874963"/>
          <p14:tracePt t="159171" x="7180263" y="2884488"/>
          <p14:tracePt t="159179" x="7180263" y="2894013"/>
          <p14:tracePt t="159195" x="7180263" y="2901950"/>
          <p14:tracePt t="159210" x="7180263" y="2928938"/>
          <p14:tracePt t="159227" x="7180263" y="2946400"/>
          <p14:tracePt t="159243" x="7180263" y="2955925"/>
          <p14:tracePt t="159260" x="7180263" y="2982913"/>
          <p14:tracePt t="159276" x="7180263" y="2990850"/>
          <p14:tracePt t="159293" x="7180263" y="3009900"/>
          <p14:tracePt t="159310" x="7180263" y="3044825"/>
          <p14:tracePt t="159327" x="7180263" y="3054350"/>
          <p14:tracePt t="159343" x="7180263" y="3062288"/>
          <p14:tracePt t="159360" x="7180263" y="3081338"/>
          <p14:tracePt t="159691" x="7180263" y="3098800"/>
          <p14:tracePt t="159699" x="7188200" y="3108325"/>
          <p14:tracePt t="159715" x="7224713" y="3116263"/>
          <p14:tracePt t="159727" x="7232650" y="3116263"/>
          <p14:tracePt t="159743" x="7296150" y="3125788"/>
          <p14:tracePt t="159760" x="7394575" y="3170238"/>
          <p14:tracePt t="159777" x="7518400" y="3187700"/>
          <p14:tracePt t="159793" x="7599363" y="3232150"/>
          <p14:tracePt t="159810" x="7661275" y="3251200"/>
          <p14:tracePt t="159827" x="7777163" y="3330575"/>
          <p14:tracePt t="159843" x="7991475" y="3473450"/>
          <p14:tracePt t="159860" x="8197850" y="3598863"/>
          <p14:tracePt t="159877" x="8402638" y="3776663"/>
          <p14:tracePt t="159893" x="8555038" y="3929063"/>
          <p14:tracePt t="159910" x="8680450" y="4054475"/>
          <p14:tracePt t="159926" x="8732838" y="4108450"/>
          <p14:tracePt t="159943" x="8732838" y="4116388"/>
          <p14:tracePt t="159976" x="8705850" y="4125913"/>
          <p14:tracePt t="159993" x="8643938" y="4098925"/>
          <p14:tracePt t="160010" x="8572500" y="4027488"/>
          <p14:tracePt t="160027" x="8510588" y="3965575"/>
          <p14:tracePt t="160099" x="8491538" y="3946525"/>
          <p14:tracePt t="160107" x="8466138" y="3929063"/>
          <p14:tracePt t="160115" x="8456613" y="3911600"/>
          <p14:tracePt t="160126" x="8439150" y="3884613"/>
          <p14:tracePt t="160143" x="8420100" y="3867150"/>
          <p14:tracePt t="160160" x="8385175" y="3848100"/>
          <p14:tracePt t="160193" x="8367713" y="3848100"/>
          <p14:tracePt t="160211" x="8385175" y="3867150"/>
          <p14:tracePt t="160227" x="8456613" y="3867150"/>
          <p14:tracePt t="160244" x="8572500" y="3867150"/>
          <p14:tracePt t="160260" x="8732838" y="3786188"/>
          <p14:tracePt t="160276" x="8920163" y="3697288"/>
          <p14:tracePt t="160293" x="9055100" y="3633788"/>
          <p14:tracePt t="160310" x="9134475" y="3608388"/>
          <p14:tracePt t="160326" x="9170988" y="3598863"/>
          <p14:tracePt t="160343" x="9188450" y="3589338"/>
          <p14:tracePt t="160360" x="9215438" y="3581400"/>
          <p14:tracePt t="160376" x="9232900" y="3581400"/>
          <p14:tracePt t="160393" x="9259888" y="3581400"/>
          <p14:tracePt t="160410" x="9323388" y="3581400"/>
          <p14:tracePt t="160427" x="9367838" y="3562350"/>
          <p14:tracePt t="160427" x="9385300" y="3562350"/>
          <p14:tracePt t="160444" x="9402763" y="3554413"/>
          <p14:tracePt t="160460" x="9420225" y="3544888"/>
          <p14:tracePt t="160476" x="9439275" y="3544888"/>
          <p14:tracePt t="160493" x="9447213" y="3544888"/>
          <p14:tracePt t="160510" x="9501188" y="3544888"/>
          <p14:tracePt t="160526" x="9590088" y="3544888"/>
          <p14:tracePt t="160543" x="9626600" y="3544888"/>
          <p14:tracePt t="160811" x="9634538" y="3544888"/>
          <p14:tracePt t="160827" x="9634538" y="3554413"/>
          <p14:tracePt t="160843" x="9634538" y="3562350"/>
          <p14:tracePt t="160851" x="9634538" y="3571875"/>
          <p14:tracePt t="160867" x="9634538" y="3581400"/>
          <p14:tracePt t="160891" x="9634538" y="3608388"/>
          <p14:tracePt t="160915" x="9634538" y="3616325"/>
          <p14:tracePt t="160923" x="9634538" y="3625850"/>
          <p14:tracePt t="160931" x="9634538" y="3633788"/>
          <p14:tracePt t="160943" x="9634538" y="3660775"/>
          <p14:tracePt t="160960" x="9653588" y="3679825"/>
          <p14:tracePt t="160976" x="9653588" y="3732213"/>
          <p14:tracePt t="160993" x="9653588" y="3776663"/>
          <p14:tracePt t="161010" x="9653588" y="3830638"/>
          <p14:tracePt t="161027" x="9653588" y="3867150"/>
          <p14:tracePt t="161043" x="9653588" y="3973513"/>
          <p14:tracePt t="161060" x="9653588" y="4098925"/>
          <p14:tracePt t="161077" x="9653588" y="4251325"/>
          <p14:tracePt t="161093" x="9688513" y="4446588"/>
          <p14:tracePt t="161109" x="9698038" y="4554538"/>
          <p14:tracePt t="161126" x="9715500" y="4633913"/>
          <p14:tracePt t="161143" x="9725025" y="4660900"/>
          <p14:tracePt t="161160" x="9732963" y="4687888"/>
          <p14:tracePt t="161515" x="9732963" y="4679950"/>
          <p14:tracePt t="161523" x="9725025" y="4670425"/>
          <p14:tracePt t="161539" x="9698038" y="4652963"/>
          <p14:tracePt t="161547" x="9688513" y="4625975"/>
          <p14:tracePt t="161563" x="9688513" y="4598988"/>
          <p14:tracePt t="161576" x="9680575" y="4589463"/>
          <p14:tracePt t="161593" x="9680575" y="4572000"/>
          <p14:tracePt t="161611" x="9661525" y="4562475"/>
          <p14:tracePt t="161626" x="9661525" y="4554538"/>
          <p14:tracePt t="161843" x="9661525" y="4527550"/>
          <p14:tracePt t="161851" x="9661525" y="4518025"/>
          <p14:tracePt t="161867" x="9661525" y="4500563"/>
          <p14:tracePt t="161877" x="9661525" y="4473575"/>
          <p14:tracePt t="161893" x="9661525" y="4411663"/>
          <p14:tracePt t="161910" x="9661525" y="4357688"/>
          <p14:tracePt t="161926" x="9661525" y="4295775"/>
          <p14:tracePt t="161943" x="9671050" y="4232275"/>
          <p14:tracePt t="161960" x="9698038" y="4187825"/>
          <p14:tracePt t="161976" x="9698038" y="4160838"/>
          <p14:tracePt t="161993" x="9705975" y="4133850"/>
          <p14:tracePt t="162028" x="9715500" y="4125913"/>
          <p14:tracePt t="162044" x="9742488" y="4125913"/>
          <p14:tracePt t="162060" x="9752013" y="4116388"/>
          <p14:tracePt t="162076" x="9759950" y="4098925"/>
          <p14:tracePt t="162093" x="9759950" y="4081463"/>
          <p14:tracePt t="162110" x="9759950" y="4054475"/>
          <p14:tracePt t="162126" x="9759950" y="4027488"/>
          <p14:tracePt t="162143" x="9769475" y="4010025"/>
          <p14:tracePt t="162160" x="9769475" y="3990975"/>
          <p14:tracePt t="162539" x="9777413" y="4000500"/>
          <p14:tracePt t="162803" x="9777413" y="4010025"/>
          <p14:tracePt t="162811" x="9786938" y="4017963"/>
          <p14:tracePt t="162819" x="9813925" y="4027488"/>
          <p14:tracePt t="162899" x="9823450" y="4037013"/>
          <p14:tracePt t="163139" x="9848850" y="4037013"/>
          <p14:tracePt t="163163" x="9858375" y="4037013"/>
          <p14:tracePt t="163179" x="9867900" y="4037013"/>
          <p14:tracePt t="163195" x="9875838" y="4037013"/>
          <p14:tracePt t="163203" x="9894888" y="4037013"/>
          <p14:tracePt t="163243" x="9912350" y="4037013"/>
          <p14:tracePt t="163260" x="9920288" y="4054475"/>
          <p14:tracePt t="163291" x="9929813" y="4054475"/>
          <p14:tracePt t="163307" x="9947275" y="4054475"/>
          <p14:tracePt t="163315" x="9956800" y="4054475"/>
          <p14:tracePt t="163326" x="9966325" y="4054475"/>
          <p14:tracePt t="163343" x="9983788" y="4054475"/>
          <p14:tracePt t="164075" x="9974263" y="4054475"/>
          <p14:tracePt t="164083" x="9947275" y="4054475"/>
          <p14:tracePt t="164093" x="9894888" y="4054475"/>
          <p14:tracePt t="164110" x="9786938" y="4054475"/>
          <p14:tracePt t="164126" x="9688513" y="4054475"/>
          <p14:tracePt t="164143" x="9617075" y="4054475"/>
          <p14:tracePt t="164160" x="9555163" y="4054475"/>
          <p14:tracePt t="164176" x="9447213" y="4062413"/>
          <p14:tracePt t="164193" x="9251950" y="4116388"/>
          <p14:tracePt t="164195" x="9180513" y="4116388"/>
          <p14:tracePt t="164210" x="9109075" y="4116388"/>
          <p14:tracePt t="164227" x="8939213" y="4116388"/>
          <p14:tracePt t="164243" x="8885238" y="4116388"/>
          <p14:tracePt t="164260" x="8858250" y="4116388"/>
          <p14:tracePt t="164276" x="8831263" y="4116388"/>
          <p14:tracePt t="164293" x="8804275" y="4116388"/>
          <p14:tracePt t="164310" x="8759825" y="4116388"/>
          <p14:tracePt t="164326" x="8715375" y="4116388"/>
          <p14:tracePt t="164343" x="8697913" y="4116388"/>
          <p14:tracePt t="164360" x="8670925" y="4116388"/>
          <p14:tracePt t="164376" x="8643938" y="4116388"/>
          <p14:tracePt t="164393" x="8609013" y="4125913"/>
          <p14:tracePt t="164410" x="8589963" y="4125913"/>
          <p14:tracePt t="164427" x="8528050" y="4133850"/>
          <p14:tracePt t="164443" x="8483600" y="4133850"/>
          <p14:tracePt t="164460" x="8466138" y="4133850"/>
          <p14:tracePt t="164476" x="8447088" y="4133850"/>
          <p14:tracePt t="164539" x="8439150" y="4133850"/>
          <p14:tracePt t="164587" x="8420100" y="4133850"/>
          <p14:tracePt t="164931" x="8412163" y="4133850"/>
          <p14:tracePt t="164939" x="8412163" y="4125913"/>
          <p14:tracePt t="165235" x="8420100" y="4089400"/>
          <p14:tracePt t="165315" x="8429625" y="4081463"/>
          <p14:tracePt t="165371" x="8439150" y="4071938"/>
          <p14:tracePt t="165899" x="8483600" y="4071938"/>
          <p14:tracePt t="165907" x="8537575" y="4071938"/>
          <p14:tracePt t="165915" x="8634413" y="4089400"/>
          <p14:tracePt t="165926" x="8688388" y="4089400"/>
          <p14:tracePt t="165943" x="8840788" y="4089400"/>
          <p14:tracePt t="165959" x="8912225" y="4108450"/>
          <p14:tracePt t="165977" x="8956675" y="4133850"/>
          <p14:tracePt t="166011" x="8966200" y="4133850"/>
          <p14:tracePt t="166027" x="8974138" y="4133850"/>
          <p14:tracePt t="166043" x="9018588" y="4133850"/>
          <p14:tracePt t="166060" x="9144000" y="4133850"/>
          <p14:tracePt t="166077" x="9367838" y="4133850"/>
          <p14:tracePt t="166093" x="9609138" y="4133850"/>
          <p14:tracePt t="166109" x="9777413" y="4133850"/>
          <p14:tracePt t="166126" x="9823450" y="4133850"/>
          <p14:tracePt t="166159" x="9831388" y="4125913"/>
          <p14:tracePt t="166427" x="9831388" y="4116388"/>
          <p14:tracePt t="166435" x="9831388" y="4098925"/>
          <p14:tracePt t="166444" x="9831388" y="4089400"/>
          <p14:tracePt t="166460" x="9831388" y="4062413"/>
          <p14:tracePt t="166476" x="9823450" y="4054475"/>
          <p14:tracePt t="167299" x="9786938" y="4054475"/>
          <p14:tracePt t="167307" x="9752013" y="4044950"/>
          <p14:tracePt t="167315" x="9698038" y="4027488"/>
          <p14:tracePt t="167326" x="9617075" y="4017963"/>
          <p14:tracePt t="167343" x="9304338" y="3973513"/>
          <p14:tracePt t="167359" x="8848725" y="3902075"/>
          <p14:tracePt t="167376" x="8205788" y="3776663"/>
          <p14:tracePt t="167393" x="7340600" y="3562350"/>
          <p14:tracePt t="167409" x="6303963" y="3205163"/>
          <p14:tracePt t="167426" x="5214938" y="2786063"/>
          <p14:tracePt t="167443" x="4017963" y="2241550"/>
          <p14:tracePt t="167460" x="3384550" y="1946275"/>
          <p14:tracePt t="167476" x="2955925" y="1768475"/>
          <p14:tracePt t="167493" x="2741613" y="1670050"/>
          <p14:tracePt t="167509" x="2633663" y="1608138"/>
          <p14:tracePt t="167526" x="2554288" y="1554163"/>
          <p14:tracePt t="167543" x="2544763" y="1536700"/>
          <p14:tracePt t="167559" x="2536825" y="1527175"/>
          <p14:tracePt t="167576" x="2527300" y="1517650"/>
          <p14:tracePt t="167593" x="2473325" y="1482725"/>
          <p14:tracePt t="167609" x="2322513" y="1401763"/>
          <p14:tracePt t="167627" x="2152650" y="1322388"/>
          <p14:tracePt t="167643" x="1884363" y="1169988"/>
          <p14:tracePt t="167660" x="1714500" y="1071563"/>
          <p14:tracePt t="167676" x="1589088" y="973138"/>
          <p14:tracePt t="167693" x="1554163" y="938213"/>
          <p14:tracePt t="167709" x="1544638" y="874713"/>
          <p14:tracePt t="167726" x="1544638" y="866775"/>
          <p14:tracePt t="167743" x="1544638" y="847725"/>
          <p14:tracePt t="167776" x="1544638" y="839788"/>
          <p14:tracePt t="167793" x="1544638" y="830263"/>
          <p14:tracePt t="167809" x="1544638" y="812800"/>
          <p14:tracePt t="167827" x="1544638" y="785813"/>
          <p14:tracePt t="167843" x="1544638" y="731838"/>
          <p14:tracePt t="167860" x="1554163" y="704850"/>
          <p14:tracePt t="167876" x="1581150" y="687388"/>
          <p14:tracePt t="167892" x="1598613" y="652463"/>
          <p14:tracePt t="167909" x="1598613" y="615950"/>
          <p14:tracePt t="167926" x="1598613" y="571500"/>
          <p14:tracePt t="167943" x="1598613" y="544513"/>
          <p14:tracePt t="167959" x="1598613" y="500063"/>
          <p14:tracePt t="167976" x="1598613" y="455613"/>
          <p14:tracePt t="167993" x="1598613" y="428625"/>
          <p14:tracePt t="168009" x="1598613" y="374650"/>
          <p14:tracePt t="168027" x="1598613" y="322263"/>
          <p14:tracePt t="168043" x="1598613" y="276225"/>
          <p14:tracePt t="168060" x="1589088" y="250825"/>
          <p14:tracePt t="168076" x="1571625" y="231775"/>
          <p14:tracePt t="168093" x="1562100" y="214313"/>
          <p14:tracePt t="168109" x="1544638" y="169863"/>
          <p14:tracePt t="168126" x="1517650" y="142875"/>
          <p14:tracePt t="169641" x="1455738" y="1158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7010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mtClean="0"/>
              <a:t>The Cascode Amplifier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62200" y="2133600"/>
            <a:ext cx="7467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z="2000" b="1">
                <a:solidFill>
                  <a:srgbClr val="3333FF"/>
                </a:solidFill>
              </a:rPr>
              <a:t>Cascoding</a:t>
            </a:r>
            <a:r>
              <a:rPr lang="en-US" altLang="en-US" sz="2000"/>
              <a:t> refers to the use of the transistor connected in the common-gate (or common-base) configuration.</a:t>
            </a:r>
          </a:p>
          <a:p>
            <a:pPr eaLnBrk="1" hangingPunct="1"/>
            <a:r>
              <a:rPr lang="en-US" altLang="en-US" sz="2000"/>
              <a:t>Provides </a:t>
            </a:r>
            <a:r>
              <a:rPr lang="en-US" altLang="en-US" sz="2000">
                <a:solidFill>
                  <a:srgbClr val="FF0000"/>
                </a:solidFill>
              </a:rPr>
              <a:t>current buffering</a:t>
            </a:r>
            <a:r>
              <a:rPr lang="en-US" altLang="en-US" sz="2000"/>
              <a:t> for the output of a common-source (or common-emitter) amplifying transistor.</a:t>
            </a:r>
          </a:p>
          <a:p>
            <a:pPr eaLnBrk="1" hangingPunct="1"/>
            <a:r>
              <a:rPr lang="en-US" altLang="en-US" sz="2000"/>
              <a:t>Figure in the next slide illustrates this technique for MOS case.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>
              <a:solidFill>
                <a:srgbClr val="000099"/>
              </a:solidFill>
            </a:endParaRP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2400280" y="1766888"/>
            <a:ext cx="186692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 b="1">
                <a:solidFill>
                  <a:srgbClr val="000099"/>
                </a:solidFill>
              </a:rPr>
              <a:t>The MOS cascode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63610"/>
      </p:ext>
    </p:extLst>
  </p:cSld>
  <p:clrMapOvr>
    <a:masterClrMapping/>
  </p:clrMapOvr>
  <p:transition advTm="530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15" x="973138" y="4965700"/>
          <p14:tracePt t="2875" x="973138" y="4956175"/>
          <p14:tracePt t="2883" x="973138" y="4946650"/>
          <p14:tracePt t="2891" x="982663" y="4946650"/>
          <p14:tracePt t="2901" x="1017588" y="4946650"/>
          <p14:tracePt t="2917" x="1133475" y="4894263"/>
          <p14:tracePt t="2933" x="1295400" y="4830763"/>
          <p14:tracePt t="2950" x="1482725" y="4741863"/>
          <p14:tracePt t="2966" x="1500188" y="4741863"/>
          <p14:tracePt t="2983" x="1517650" y="4741863"/>
          <p14:tracePt t="3000" x="1527175" y="4741863"/>
          <p14:tracePt t="3283" x="1589088" y="4643438"/>
          <p14:tracePt t="3291" x="1589088" y="4456113"/>
          <p14:tracePt t="3301" x="1714500" y="4224338"/>
          <p14:tracePt t="3317" x="1928813" y="3581400"/>
          <p14:tracePt t="3334" x="2009775" y="3027363"/>
          <p14:tracePt t="3350" x="2000250" y="2401888"/>
          <p14:tracePt t="3366" x="1990725" y="2125663"/>
          <p14:tracePt t="3667" x="2027238" y="2027238"/>
          <p14:tracePt t="3675" x="2224088" y="1625600"/>
          <p14:tracePt t="3684" x="2322513" y="1517650"/>
          <p14:tracePt t="3699" x="2339975" y="1490663"/>
          <p14:tracePt t="3716" x="2357438" y="1482725"/>
          <p14:tracePt t="3739" x="2357438" y="1446213"/>
          <p14:tracePt t="3749" x="2357438" y="1419225"/>
          <p14:tracePt t="3766" x="2357438" y="1276350"/>
          <p14:tracePt t="3783" x="2357438" y="1133475"/>
          <p14:tracePt t="3800" x="2384425" y="1044575"/>
          <p14:tracePt t="3816" x="2384425" y="1000125"/>
          <p14:tracePt t="3833" x="2384425" y="965200"/>
          <p14:tracePt t="3850" x="2384425" y="938213"/>
          <p14:tracePt t="3867" x="2374900" y="839788"/>
          <p14:tracePt t="3884" x="2374900" y="822325"/>
          <p14:tracePt t="4099" x="2384425" y="812800"/>
          <p14:tracePt t="4107" x="2401888" y="768350"/>
          <p14:tracePt t="4116" x="2401888" y="758825"/>
          <p14:tracePt t="4283" x="2393950" y="750888"/>
          <p14:tracePt t="4291" x="2384425" y="768350"/>
          <p14:tracePt t="4300" x="2374900" y="776288"/>
          <p14:tracePt t="4316" x="2339975" y="795338"/>
          <p14:tracePt t="4333" x="2322513" y="830263"/>
          <p14:tracePt t="4350" x="2312988" y="857250"/>
          <p14:tracePt t="4366" x="2286000" y="874713"/>
          <p14:tracePt t="4595" x="2276475" y="884238"/>
          <p14:tracePt t="4603" x="2268538" y="901700"/>
          <p14:tracePt t="4611" x="2268538" y="919163"/>
          <p14:tracePt t="4619" x="2268538" y="938213"/>
          <p14:tracePt t="4633" x="2259013" y="965200"/>
          <p14:tracePt t="4650" x="2259013" y="973138"/>
          <p14:tracePt t="4666" x="2259013" y="990600"/>
          <p14:tracePt t="4683" x="2241550" y="1000125"/>
          <p14:tracePt t="5075" x="2232025" y="1000125"/>
          <p14:tracePt t="5211" x="2224088" y="1000125"/>
          <p14:tracePt t="6891" x="2214563" y="1009650"/>
          <p14:tracePt t="6900" x="2232025" y="1027113"/>
          <p14:tracePt t="7835" x="2241550" y="1036638"/>
          <p14:tracePt t="7851" x="2251075" y="1036638"/>
          <p14:tracePt t="7859" x="2268538" y="1036638"/>
          <p14:tracePt t="7867" x="2276475" y="1036638"/>
          <p14:tracePt t="7884" x="2303463" y="1036638"/>
          <p14:tracePt t="7899" x="2322513" y="1044575"/>
          <p14:tracePt t="7916" x="2339975" y="1054100"/>
          <p14:tracePt t="7949" x="2374900" y="1054100"/>
          <p14:tracePt t="7966" x="2411413" y="1054100"/>
          <p14:tracePt t="7983" x="2455863" y="1071563"/>
          <p14:tracePt t="7999" x="2544763" y="1098550"/>
          <p14:tracePt t="8016" x="2608263" y="1098550"/>
          <p14:tracePt t="8033" x="2679700" y="1098550"/>
          <p14:tracePt t="8050" x="2697163" y="1108075"/>
          <p14:tracePt t="8067" x="2732088" y="1108075"/>
          <p14:tracePt t="8084" x="2759075" y="1108075"/>
          <p14:tracePt t="8100" x="2803525" y="1108075"/>
          <p14:tracePt t="8116" x="2847975" y="1108075"/>
          <p14:tracePt t="8133" x="2874963" y="1108075"/>
          <p14:tracePt t="8149" x="2919413" y="1108075"/>
          <p14:tracePt t="8166" x="2946400" y="1108075"/>
          <p14:tracePt t="8183" x="2982913" y="1108075"/>
          <p14:tracePt t="8199" x="3009900" y="1108075"/>
          <p14:tracePt t="8233" x="3027363" y="1108075"/>
          <p14:tracePt t="9315" x="3054350" y="1108075"/>
          <p14:tracePt t="9323" x="3098800" y="1108075"/>
          <p14:tracePt t="9333" x="3152775" y="1108075"/>
          <p14:tracePt t="9349" x="3224213" y="1133475"/>
          <p14:tracePt t="9366" x="3357563" y="1160463"/>
          <p14:tracePt t="9383" x="3490913" y="1169988"/>
          <p14:tracePt t="9399" x="3562350" y="1187450"/>
          <p14:tracePt t="9416" x="3625850" y="1187450"/>
          <p14:tracePt t="9433" x="3643313" y="1187450"/>
          <p14:tracePt t="9434" x="3652838" y="1196975"/>
          <p14:tracePt t="10619" x="3633788" y="1196975"/>
          <p14:tracePt t="10635" x="3625850" y="1196975"/>
          <p14:tracePt t="10643" x="3616325" y="1196975"/>
          <p14:tracePt t="10651" x="3589338" y="1223963"/>
          <p14:tracePt t="10666" x="3571875" y="1223963"/>
          <p14:tracePt t="10683" x="3500438" y="1231900"/>
          <p14:tracePt t="10700" x="3455988" y="1231900"/>
          <p14:tracePt t="10716" x="3429000" y="1241425"/>
          <p14:tracePt t="10733" x="3402013" y="1241425"/>
          <p14:tracePt t="10749" x="3375025" y="1241425"/>
          <p14:tracePt t="10766" x="3348038" y="1241425"/>
          <p14:tracePt t="10783" x="3340100" y="1241425"/>
          <p14:tracePt t="10816" x="3330575" y="1241425"/>
          <p14:tracePt t="10833" x="3313113" y="1250950"/>
          <p14:tracePt t="11379" x="3286125" y="1250950"/>
          <p14:tracePt t="11387" x="3232150" y="1250950"/>
          <p14:tracePt t="11400" x="3205163" y="1250950"/>
          <p14:tracePt t="11416" x="3098800" y="1250950"/>
          <p14:tracePt t="11433" x="2946400" y="1250950"/>
          <p14:tracePt t="11449" x="2768600" y="1214438"/>
          <p14:tracePt t="11466" x="2643188" y="1214438"/>
          <p14:tracePt t="11483" x="2571750" y="1214438"/>
          <p14:tracePt t="11523" x="2562225" y="1214438"/>
          <p14:tracePt t="11755" x="2571750" y="1214438"/>
          <p14:tracePt t="11811" x="2581275" y="1214438"/>
          <p14:tracePt t="11843" x="2589213" y="1214438"/>
          <p14:tracePt t="11859" x="2616200" y="1214438"/>
          <p14:tracePt t="11883" x="2625725" y="1214438"/>
          <p14:tracePt t="11891" x="2633663" y="1204913"/>
          <p14:tracePt t="11916" x="2643188" y="1204913"/>
          <p14:tracePt t="11933" x="2670175" y="1204913"/>
          <p14:tracePt t="11939" x="2679700" y="1204913"/>
          <p14:tracePt t="11950" x="2687638" y="1204913"/>
          <p14:tracePt t="11966" x="2724150" y="1204913"/>
          <p14:tracePt t="11983" x="2732088" y="1204913"/>
          <p14:tracePt t="11999" x="2751138" y="1204913"/>
          <p14:tracePt t="12016" x="2795588" y="1187450"/>
          <p14:tracePt t="12033" x="2874963" y="1187450"/>
          <p14:tracePt t="12049" x="2982913" y="1187450"/>
          <p14:tracePt t="12066" x="3054350" y="1187450"/>
          <p14:tracePt t="12082" x="3116263" y="1187450"/>
          <p14:tracePt t="13019" x="3125788" y="1187450"/>
          <p14:tracePt t="13027" x="3143250" y="1187450"/>
          <p14:tracePt t="13043" x="3160713" y="1187450"/>
          <p14:tracePt t="13051" x="3170238" y="1187450"/>
          <p14:tracePt t="13067" x="3179763" y="1187450"/>
          <p14:tracePt t="13083" x="3197225" y="1187450"/>
          <p14:tracePt t="13100" x="3232150" y="1196975"/>
          <p14:tracePt t="13116" x="3276600" y="1204913"/>
          <p14:tracePt t="13133" x="3322638" y="1214438"/>
          <p14:tracePt t="13149" x="3384550" y="1223963"/>
          <p14:tracePt t="13166" x="3473450" y="1241425"/>
          <p14:tracePt t="13183" x="3598863" y="1268413"/>
          <p14:tracePt t="13199" x="3751263" y="1285875"/>
          <p14:tracePt t="13216" x="3857625" y="1303338"/>
          <p14:tracePt t="13232" x="4000500" y="1303338"/>
          <p14:tracePt t="13249" x="4152900" y="1312863"/>
          <p14:tracePt t="13266" x="4330700" y="1347788"/>
          <p14:tracePt t="13283" x="4840288" y="1384300"/>
          <p14:tracePt t="13300" x="5340350" y="1446213"/>
          <p14:tracePt t="13316" x="5813425" y="1446213"/>
          <p14:tracePt t="13332" x="6188075" y="1446213"/>
          <p14:tracePt t="13349" x="6456363" y="1446213"/>
          <p14:tracePt t="13366" x="6626225" y="1446213"/>
          <p14:tracePt t="13382" x="6732588" y="1446213"/>
          <p14:tracePt t="13399" x="6823075" y="1446213"/>
          <p14:tracePt t="13416" x="6938963" y="1438275"/>
          <p14:tracePt t="13432" x="7089775" y="1419225"/>
          <p14:tracePt t="13449" x="7242175" y="1411288"/>
          <p14:tracePt t="13451" x="7296150" y="1374775"/>
          <p14:tracePt t="13466" x="7340600" y="1366838"/>
          <p14:tracePt t="13483" x="7375525" y="1366838"/>
          <p14:tracePt t="13499" x="7394575" y="1366838"/>
          <p14:tracePt t="13516" x="7412038" y="1366838"/>
          <p14:tracePt t="13532" x="7439025" y="1357313"/>
          <p14:tracePt t="13549" x="7510463" y="1339850"/>
          <p14:tracePt t="13566" x="7581900" y="1303338"/>
          <p14:tracePt t="13582" x="7643813" y="1276350"/>
          <p14:tracePt t="13599" x="7688263" y="1250950"/>
          <p14:tracePt t="13616" x="7724775" y="1241425"/>
          <p14:tracePt t="13632" x="7742238" y="1231900"/>
          <p14:tracePt t="13649" x="7751763" y="1223963"/>
          <p14:tracePt t="13666" x="7769225" y="1196975"/>
          <p14:tracePt t="13683" x="7786688" y="1133475"/>
          <p14:tracePt t="13700" x="7813675" y="1044575"/>
          <p14:tracePt t="13716" x="7831138" y="955675"/>
          <p14:tracePt t="13733" x="7867650" y="857250"/>
          <p14:tracePt t="13749" x="7867650" y="812800"/>
          <p14:tracePt t="13766" x="7867650" y="750888"/>
          <p14:tracePt t="13782" x="7867650" y="704850"/>
          <p14:tracePt t="13799" x="7867650" y="679450"/>
          <p14:tracePt t="13816" x="7858125" y="633413"/>
          <p14:tracePt t="13832" x="7831138" y="581025"/>
          <p14:tracePt t="13849" x="7796213" y="554038"/>
          <p14:tracePt t="13866" x="7724775" y="500063"/>
          <p14:tracePt t="13883" x="7599363" y="438150"/>
          <p14:tracePt t="13899" x="7385050" y="357188"/>
          <p14:tracePt t="13916" x="7232650" y="330200"/>
          <p14:tracePt t="13933" x="7099300" y="285750"/>
          <p14:tracePt t="13949" x="6973888" y="268288"/>
          <p14:tracePt t="13966" x="6831013" y="258763"/>
          <p14:tracePt t="13982" x="6626225" y="223838"/>
          <p14:tracePt t="13999" x="6429375" y="204788"/>
          <p14:tracePt t="14016" x="6232525" y="169863"/>
          <p14:tracePt t="14032" x="6027738" y="133350"/>
          <p14:tracePt t="14049" x="5840413" y="133350"/>
          <p14:tracePt t="14066" x="5616575" y="133350"/>
          <p14:tracePt t="14083" x="5303838" y="133350"/>
          <p14:tracePt t="14100" x="5160963" y="133350"/>
          <p14:tracePt t="14116" x="4983163" y="133350"/>
          <p14:tracePt t="14133" x="4840288" y="133350"/>
          <p14:tracePt t="14149" x="4598988" y="133350"/>
          <p14:tracePt t="14166" x="4384675" y="133350"/>
          <p14:tracePt t="14183" x="4116388" y="133350"/>
          <p14:tracePt t="14199" x="3875088" y="133350"/>
          <p14:tracePt t="14216" x="3660775" y="133350"/>
          <p14:tracePt t="14233" x="3465513" y="133350"/>
          <p14:tracePt t="14249" x="3295650" y="133350"/>
          <p14:tracePt t="14266" x="3170238" y="133350"/>
          <p14:tracePt t="14283" x="3054350" y="142875"/>
          <p14:tracePt t="14299" x="2965450" y="169863"/>
          <p14:tracePt t="14316" x="2884488" y="196850"/>
          <p14:tracePt t="14333" x="2803525" y="204788"/>
          <p14:tracePt t="14349" x="2732088" y="223838"/>
          <p14:tracePt t="14366" x="2670175" y="231775"/>
          <p14:tracePt t="14382" x="2616200" y="268288"/>
          <p14:tracePt t="14399" x="2571750" y="285750"/>
          <p14:tracePt t="14416" x="2517775" y="303213"/>
          <p14:tracePt t="14432" x="2473325" y="339725"/>
          <p14:tracePt t="14449" x="2446338" y="374650"/>
          <p14:tracePt t="14466" x="2411413" y="455613"/>
          <p14:tracePt t="14483" x="2384425" y="527050"/>
          <p14:tracePt t="14499" x="2366963" y="598488"/>
          <p14:tracePt t="14516" x="2366963" y="642938"/>
          <p14:tracePt t="14533" x="2366963" y="652463"/>
          <p14:tracePt t="14549" x="2366963" y="696913"/>
          <p14:tracePt t="14566" x="2366963" y="731838"/>
          <p14:tracePt t="14582" x="2366963" y="750888"/>
          <p14:tracePt t="14599" x="2374900" y="795338"/>
          <p14:tracePt t="14616" x="2428875" y="847725"/>
          <p14:tracePt t="14632" x="2490788" y="884238"/>
          <p14:tracePt t="14649" x="2554288" y="938213"/>
          <p14:tracePt t="14666" x="2598738" y="955675"/>
          <p14:tracePt t="14683" x="2687638" y="1009650"/>
          <p14:tracePt t="14700" x="2714625" y="1009650"/>
          <p14:tracePt t="14716" x="2751138" y="1036638"/>
          <p14:tracePt t="14733" x="2795588" y="1044575"/>
          <p14:tracePt t="14749" x="2840038" y="1054100"/>
          <p14:tracePt t="14766" x="2973388" y="1081088"/>
          <p14:tracePt t="14782" x="3125788" y="1116013"/>
          <p14:tracePt t="14799" x="3348038" y="1133475"/>
          <p14:tracePt t="14816" x="3589338" y="1169988"/>
          <p14:tracePt t="14833" x="3857625" y="1169988"/>
          <p14:tracePt t="14849" x="4071938" y="1169988"/>
          <p14:tracePt t="14866" x="4187825" y="1169988"/>
          <p14:tracePt t="14883" x="4286250" y="1169988"/>
          <p14:tracePt t="14900" x="4303713" y="1169988"/>
          <p14:tracePt t="14916" x="4322763" y="1169988"/>
          <p14:tracePt t="14932" x="4357688" y="1169988"/>
          <p14:tracePt t="14949" x="4419600" y="1169988"/>
          <p14:tracePt t="14966" x="4473575" y="1169988"/>
          <p14:tracePt t="14983" x="4581525" y="1169988"/>
          <p14:tracePt t="14999" x="4679950" y="1169988"/>
          <p14:tracePt t="15016" x="4786313" y="1169988"/>
          <p14:tracePt t="15032" x="4840288" y="1169988"/>
          <p14:tracePt t="15049" x="4894263" y="1187450"/>
          <p14:tracePt t="15066" x="4902200" y="1187450"/>
          <p14:tracePt t="15403" x="4911725" y="1187450"/>
          <p14:tracePt t="15411" x="4919663" y="1187450"/>
          <p14:tracePt t="15419" x="4946650" y="1187450"/>
          <p14:tracePt t="15432" x="4956175" y="1187450"/>
          <p14:tracePt t="15449" x="5000625" y="1204913"/>
          <p14:tracePt t="15451" x="5010150" y="1214438"/>
          <p14:tracePt t="15466" x="5037138" y="1223963"/>
          <p14:tracePt t="15483" x="5089525" y="1241425"/>
          <p14:tracePt t="15500" x="5116513" y="1250950"/>
          <p14:tracePt t="15516" x="5133975" y="1258888"/>
          <p14:tracePt t="15533" x="5197475" y="1258888"/>
          <p14:tracePt t="15549" x="5286375" y="1268413"/>
          <p14:tracePt t="15565" x="5473700" y="1268413"/>
          <p14:tracePt t="15582" x="5688013" y="1285875"/>
          <p14:tracePt t="15599" x="5983288" y="1322388"/>
          <p14:tracePt t="15616" x="6296025" y="1347788"/>
          <p14:tracePt t="15632" x="6518275" y="1357313"/>
          <p14:tracePt t="15649" x="6715125" y="1374775"/>
          <p14:tracePt t="15666" x="6840538" y="1374775"/>
          <p14:tracePt t="15683" x="7000875" y="1374775"/>
          <p14:tracePt t="15700" x="7126288" y="1374775"/>
          <p14:tracePt t="15716" x="7269163" y="1374775"/>
          <p14:tracePt t="15732" x="7412038" y="1374775"/>
          <p14:tracePt t="15749" x="7537450" y="1374775"/>
          <p14:tracePt t="15766" x="7626350" y="1374775"/>
          <p14:tracePt t="15782" x="7670800" y="1374775"/>
          <p14:tracePt t="15799" x="7732713" y="1374775"/>
          <p14:tracePt t="15816" x="7796213" y="1374775"/>
          <p14:tracePt t="15832" x="7875588" y="1374775"/>
          <p14:tracePt t="15849" x="7947025" y="1330325"/>
          <p14:tracePt t="15866" x="7983538" y="1312863"/>
          <p14:tracePt t="15882" x="8010525" y="1295400"/>
          <p14:tracePt t="15899" x="8018463" y="1276350"/>
          <p14:tracePt t="15933" x="8027988" y="1268413"/>
          <p14:tracePt t="15949" x="8037513" y="1250950"/>
          <p14:tracePt t="15965" x="8037513" y="1231900"/>
          <p14:tracePt t="15982" x="8037513" y="1196975"/>
          <p14:tracePt t="15999" x="8037513" y="1179513"/>
          <p14:tracePt t="16016" x="8037513" y="1169988"/>
          <p14:tracePt t="16032" x="8037513" y="1143000"/>
          <p14:tracePt t="16049" x="8037513" y="1133475"/>
          <p14:tracePt t="16083" x="8037513" y="1116013"/>
          <p14:tracePt t="16099" x="8037513" y="1081088"/>
          <p14:tracePt t="16116" x="8037513" y="1054100"/>
          <p14:tracePt t="16133" x="8037513" y="1017588"/>
          <p14:tracePt t="16149" x="8018463" y="973138"/>
          <p14:tracePt t="16166" x="8010525" y="911225"/>
          <p14:tracePt t="16182" x="8001000" y="893763"/>
          <p14:tracePt t="16199" x="7983538" y="874713"/>
          <p14:tracePt t="16216" x="7956550" y="839788"/>
          <p14:tracePt t="16232" x="7947025" y="822325"/>
          <p14:tracePt t="16249" x="7920038" y="795338"/>
          <p14:tracePt t="16266" x="7912100" y="785813"/>
          <p14:tracePt t="16283" x="7894638" y="758825"/>
          <p14:tracePt t="16299" x="7858125" y="731838"/>
          <p14:tracePt t="16316" x="7831138" y="723900"/>
          <p14:tracePt t="16332" x="7796213" y="696913"/>
          <p14:tracePt t="16349" x="7769225" y="687388"/>
          <p14:tracePt t="16366" x="7751763" y="679450"/>
          <p14:tracePt t="16382" x="7742238" y="679450"/>
          <p14:tracePt t="16399" x="7705725" y="679450"/>
          <p14:tracePt t="16416" x="7680325" y="660400"/>
          <p14:tracePt t="16432" x="7653338" y="660400"/>
          <p14:tracePt t="16449" x="7608888" y="642938"/>
          <p14:tracePt t="16451" x="7599363" y="633413"/>
          <p14:tracePt t="16466" x="7589838" y="633413"/>
          <p14:tracePt t="16483" x="7545388" y="615950"/>
          <p14:tracePt t="16499" x="7456488" y="581025"/>
          <p14:tracePt t="16516" x="7412038" y="571500"/>
          <p14:tracePt t="16532" x="7348538" y="554038"/>
          <p14:tracePt t="16549" x="7259638" y="527050"/>
          <p14:tracePt t="16565" x="7180263" y="500063"/>
          <p14:tracePt t="16582" x="7081838" y="490538"/>
          <p14:tracePt t="16599" x="6965950" y="446088"/>
          <p14:tracePt t="16616" x="6840538" y="438150"/>
          <p14:tracePt t="16632" x="6599238" y="419100"/>
          <p14:tracePt t="16649" x="6259513" y="401638"/>
          <p14:tracePt t="16666" x="5857875" y="339725"/>
          <p14:tracePt t="16683" x="5473700" y="322263"/>
          <p14:tracePt t="16699" x="5010150" y="250825"/>
          <p14:tracePt t="16716" x="4786313" y="231775"/>
          <p14:tracePt t="16732" x="4633913" y="214313"/>
          <p14:tracePt t="16749" x="4518025" y="179388"/>
          <p14:tracePt t="16766" x="4375150" y="179388"/>
          <p14:tracePt t="16782" x="4232275" y="179388"/>
          <p14:tracePt t="16799" x="4037013" y="179388"/>
          <p14:tracePt t="16816" x="3867150" y="179388"/>
          <p14:tracePt t="16832" x="3687763" y="187325"/>
          <p14:tracePt t="16849" x="3517900" y="204788"/>
          <p14:tracePt t="16866" x="3357563" y="223838"/>
          <p14:tracePt t="16882" x="3214688" y="250825"/>
          <p14:tracePt t="16899" x="3054350" y="276225"/>
          <p14:tracePt t="16916" x="2938463" y="339725"/>
          <p14:tracePt t="16932" x="2874963" y="357188"/>
          <p14:tracePt t="16949" x="2759075" y="438150"/>
          <p14:tracePt t="16965" x="2660650" y="490538"/>
          <p14:tracePt t="16982" x="2581275" y="536575"/>
          <p14:tracePt t="16999" x="2482850" y="625475"/>
          <p14:tracePt t="17015" x="2419350" y="679450"/>
          <p14:tracePt t="17032" x="2339975" y="750888"/>
          <p14:tracePt t="17049" x="2303463" y="795338"/>
          <p14:tracePt t="17065" x="2259013" y="857250"/>
          <p14:tracePt t="17083" x="2241550" y="946150"/>
          <p14:tracePt t="17099" x="2241550" y="1000125"/>
          <p14:tracePt t="17116" x="2241550" y="1044575"/>
          <p14:tracePt t="17133" x="2241550" y="1062038"/>
          <p14:tracePt t="17149" x="2241550" y="1108075"/>
          <p14:tracePt t="17166" x="2286000" y="1143000"/>
          <p14:tracePt t="17182" x="2330450" y="1160463"/>
          <p14:tracePt t="17199" x="2374900" y="1169988"/>
          <p14:tracePt t="17216" x="2419350" y="1169988"/>
          <p14:tracePt t="17233" x="2465388" y="1187450"/>
          <p14:tracePt t="17249" x="2544763" y="1187450"/>
          <p14:tracePt t="17265" x="2660650" y="1214438"/>
          <p14:tracePt t="17282" x="2786063" y="1231900"/>
          <p14:tracePt t="17300" x="3133725" y="1303338"/>
          <p14:tracePt t="17316" x="3375025" y="1322388"/>
          <p14:tracePt t="17332" x="3687763" y="1357313"/>
          <p14:tracePt t="17349" x="4010025" y="1411288"/>
          <p14:tracePt t="17366" x="4295775" y="1428750"/>
          <p14:tracePt t="17382" x="4589463" y="1482725"/>
          <p14:tracePt t="17399" x="4884738" y="1517650"/>
          <p14:tracePt t="17416" x="5224463" y="1581150"/>
          <p14:tracePt t="17432" x="5537200" y="1598613"/>
          <p14:tracePt t="17449" x="5894388" y="1616075"/>
          <p14:tracePt t="17466" x="6224588" y="1616075"/>
          <p14:tracePt t="17483" x="6724650" y="1633538"/>
          <p14:tracePt t="17500" x="7081838" y="1633538"/>
          <p14:tracePt t="17516" x="7394575" y="1633538"/>
          <p14:tracePt t="17533" x="7661275" y="1633538"/>
          <p14:tracePt t="17549" x="7848600" y="1633538"/>
          <p14:tracePt t="17566" x="8054975" y="1589088"/>
          <p14:tracePt t="17583" x="8161338" y="1562100"/>
          <p14:tracePt t="17599" x="8251825" y="1517650"/>
          <p14:tracePt t="17615" x="8323263" y="1482725"/>
          <p14:tracePt t="17632" x="8402638" y="1428750"/>
          <p14:tracePt t="17649" x="8474075" y="1393825"/>
          <p14:tracePt t="17666" x="8510588" y="1366838"/>
          <p14:tracePt t="17683" x="8589963" y="1295400"/>
          <p14:tracePt t="17700" x="8599488" y="1276350"/>
          <p14:tracePt t="17716" x="8609013" y="1241425"/>
          <p14:tracePt t="17732" x="8609013" y="1196975"/>
          <p14:tracePt t="17749" x="8626475" y="1160463"/>
          <p14:tracePt t="17766" x="8626475" y="1143000"/>
          <p14:tracePt t="17782" x="8626475" y="1098550"/>
          <p14:tracePt t="17799" x="8626475" y="1089025"/>
          <p14:tracePt t="17955" x="8626475" y="1081088"/>
          <p14:tracePt t="18531" x="8616950" y="1081088"/>
          <p14:tracePt t="18555" x="8582025" y="1089025"/>
          <p14:tracePt t="18595" x="8572500" y="1098550"/>
          <p14:tracePt t="18635" x="8562975" y="1098550"/>
          <p14:tracePt t="18667" x="8537575" y="1108075"/>
          <p14:tracePt t="18691" x="8528050" y="1108075"/>
          <p14:tracePt t="18707" x="8518525" y="1108075"/>
          <p14:tracePt t="18716" x="8510588" y="1116013"/>
          <p14:tracePt t="18733" x="8501063" y="1125538"/>
          <p14:tracePt t="18748" x="8474075" y="1152525"/>
          <p14:tracePt t="18763" x="8466138" y="1152525"/>
          <p14:tracePt t="18771" x="8456613" y="1160463"/>
          <p14:tracePt t="18782" x="8420100" y="1160463"/>
          <p14:tracePt t="18799" x="8375650" y="1196975"/>
          <p14:tracePt t="18816" x="8286750" y="1223963"/>
          <p14:tracePt t="18832" x="8143875" y="1285875"/>
          <p14:tracePt t="18849" x="8001000" y="1285875"/>
          <p14:tracePt t="18866" x="7759700" y="1285875"/>
          <p14:tracePt t="18882" x="7626350" y="1295400"/>
          <p14:tracePt t="19171" x="7608888" y="1295400"/>
          <p14:tracePt t="19179" x="7599363" y="1295400"/>
          <p14:tracePt t="19187" x="7581900" y="1295400"/>
          <p14:tracePt t="19199" x="7537450" y="1303338"/>
          <p14:tracePt t="19216" x="7473950" y="1347788"/>
          <p14:tracePt t="19232" x="7446963" y="1347788"/>
          <p14:tracePt t="19249" x="7394575" y="1330325"/>
          <p14:tracePt t="19265" x="7304088" y="1330325"/>
          <p14:tracePt t="19283" x="7242175" y="1322388"/>
          <p14:tracePt t="19299" x="7108825" y="1322388"/>
          <p14:tracePt t="19316" x="6965950" y="1322388"/>
          <p14:tracePt t="19332" x="6813550" y="1322388"/>
          <p14:tracePt t="19349" x="6643688" y="1322388"/>
          <p14:tracePt t="19365" x="6518275" y="1322388"/>
          <p14:tracePt t="19382" x="6411913" y="1322388"/>
          <p14:tracePt t="19399" x="6348413" y="1322388"/>
          <p14:tracePt t="19416" x="6286500" y="1303338"/>
          <p14:tracePt t="19432" x="6224588" y="1303338"/>
          <p14:tracePt t="19449" x="6197600" y="1303338"/>
          <p14:tracePt t="19450" x="6170613" y="1303338"/>
          <p14:tracePt t="19466" x="6153150" y="1303338"/>
          <p14:tracePt t="19483" x="6116638" y="1303338"/>
          <p14:tracePt t="19499" x="6018213" y="1303338"/>
          <p14:tracePt t="19516" x="5956300" y="1303338"/>
          <p14:tracePt t="19532" x="5902325" y="1303338"/>
          <p14:tracePt t="19549" x="5840413" y="1303338"/>
          <p14:tracePt t="19566" x="5776913" y="1303338"/>
          <p14:tracePt t="19582" x="5715000" y="1303338"/>
          <p14:tracePt t="19599" x="5626100" y="1303338"/>
          <p14:tracePt t="19616" x="5500688" y="1303338"/>
          <p14:tracePt t="19632" x="5394325" y="1303338"/>
          <p14:tracePt t="19649" x="5303838" y="1303338"/>
          <p14:tracePt t="19666" x="5197475" y="1303338"/>
          <p14:tracePt t="19683" x="5116513" y="1303338"/>
          <p14:tracePt t="19699" x="5000625" y="1303338"/>
          <p14:tracePt t="19716" x="4929188" y="1276350"/>
          <p14:tracePt t="19732" x="4840288" y="1268413"/>
          <p14:tracePt t="19749" x="4724400" y="1250950"/>
          <p14:tracePt t="19765" x="4554538" y="1231900"/>
          <p14:tracePt t="19783" x="4429125" y="1231900"/>
          <p14:tracePt t="19799" x="4330700" y="1231900"/>
          <p14:tracePt t="19816" x="4241800" y="1231900"/>
          <p14:tracePt t="19832" x="4179888" y="1231900"/>
          <p14:tracePt t="19849" x="4116388" y="1231900"/>
          <p14:tracePt t="19865" x="4044950" y="1231900"/>
          <p14:tracePt t="19883" x="3965575" y="1231900"/>
          <p14:tracePt t="19900" x="3840163" y="1231900"/>
          <p14:tracePt t="19916" x="3776663" y="1231900"/>
          <p14:tracePt t="19932" x="3697288" y="1231900"/>
          <p14:tracePt t="19949" x="3643313" y="1231900"/>
          <p14:tracePt t="19965" x="3581400" y="1231900"/>
          <p14:tracePt t="19983" x="3490913" y="1231900"/>
          <p14:tracePt t="19999" x="3411538" y="1231900"/>
          <p14:tracePt t="20016" x="3348038" y="1231900"/>
          <p14:tracePt t="20032" x="3276600" y="1231900"/>
          <p14:tracePt t="20049" x="3214688" y="1231900"/>
          <p14:tracePt t="20066" x="3170238" y="1231900"/>
          <p14:tracePt t="20083" x="3116263" y="1231900"/>
          <p14:tracePt t="20100" x="3054350" y="1231900"/>
          <p14:tracePt t="20116" x="3009900" y="1231900"/>
          <p14:tracePt t="20132" x="2965450" y="1250950"/>
          <p14:tracePt t="20149" x="2884488" y="1276350"/>
          <p14:tracePt t="20165" x="2803525" y="1285875"/>
          <p14:tracePt t="20183" x="2714625" y="1330325"/>
          <p14:tracePt t="20199" x="2660650" y="1347788"/>
          <p14:tracePt t="20215" x="2581275" y="1374775"/>
          <p14:tracePt t="20232" x="2517775" y="1419225"/>
          <p14:tracePt t="20249" x="2438400" y="1446213"/>
          <p14:tracePt t="20266" x="2401888" y="1465263"/>
          <p14:tracePt t="20283" x="2347913" y="1473200"/>
          <p14:tracePt t="20299" x="2276475" y="1527175"/>
          <p14:tracePt t="20316" x="2224088" y="1536700"/>
          <p14:tracePt t="20349" x="2214563" y="1536700"/>
          <p14:tracePt t="20387" x="2205038" y="1544638"/>
          <p14:tracePt t="20395" x="2197100" y="1544638"/>
          <p14:tracePt t="20403" x="2179638" y="1562100"/>
          <p14:tracePt t="20416" x="2160588" y="1571625"/>
          <p14:tracePt t="20432" x="2152650" y="1581150"/>
          <p14:tracePt t="20459" x="2143125" y="1589088"/>
          <p14:tracePt t="20467" x="2133600" y="1598613"/>
          <p14:tracePt t="20482" x="2125663" y="1608138"/>
          <p14:tracePt t="20499" x="2125663" y="1633538"/>
          <p14:tracePt t="20516" x="2125663" y="1643063"/>
          <p14:tracePt t="20532" x="2125663" y="1660525"/>
          <p14:tracePt t="20549" x="2125663" y="1679575"/>
          <p14:tracePt t="20565" x="2125663" y="1697038"/>
          <p14:tracePt t="20582" x="2125663" y="1714500"/>
          <p14:tracePt t="20599" x="2125663" y="1724025"/>
          <p14:tracePt t="20616" x="2125663" y="1741488"/>
          <p14:tracePt t="20649" x="2125663" y="1776413"/>
          <p14:tracePt t="20682" x="2125663" y="1795463"/>
          <p14:tracePt t="20699" x="2125663" y="1830388"/>
          <p14:tracePt t="20716" x="2133600" y="1857375"/>
          <p14:tracePt t="20732" x="2152650" y="1901825"/>
          <p14:tracePt t="20749" x="2160588" y="1938338"/>
          <p14:tracePt t="20765" x="2187575" y="1990725"/>
          <p14:tracePt t="20782" x="2197100" y="2027238"/>
          <p14:tracePt t="20799" x="2197100" y="2116138"/>
          <p14:tracePt t="20816" x="2197100" y="2179638"/>
          <p14:tracePt t="20832" x="2197100" y="2251075"/>
          <p14:tracePt t="20849" x="2197100" y="2312988"/>
          <p14:tracePt t="20865" x="2179638" y="2374900"/>
          <p14:tracePt t="20882" x="2170113" y="2438400"/>
          <p14:tracePt t="20899" x="2125663" y="2527300"/>
          <p14:tracePt t="20916" x="2098675" y="2562225"/>
          <p14:tracePt t="20932" x="2081213" y="2571750"/>
          <p14:tracePt t="20965" x="2044700" y="2571750"/>
          <p14:tracePt t="20982" x="2017713" y="2571750"/>
          <p14:tracePt t="21015" x="2009775" y="2571750"/>
          <p14:tracePt t="21067" x="2027238" y="2581275"/>
          <p14:tracePt t="21075" x="2044700" y="2581275"/>
          <p14:tracePt t="21084" x="2125663" y="2633663"/>
          <p14:tracePt t="21099" x="2152650" y="2643188"/>
          <p14:tracePt t="21116" x="2241550" y="2705100"/>
          <p14:tracePt t="21132" x="2276475" y="2768600"/>
          <p14:tracePt t="21149" x="2286000" y="2813050"/>
          <p14:tracePt t="21165" x="2303463" y="2911475"/>
          <p14:tracePt t="21182" x="2347913" y="3062288"/>
          <p14:tracePt t="21199" x="2366963" y="3214688"/>
          <p14:tracePt t="21215" x="2401888" y="3438525"/>
          <p14:tracePt t="21232" x="2401888" y="3608388"/>
          <p14:tracePt t="21249" x="2401888" y="3776663"/>
          <p14:tracePt t="21266" x="2401888" y="3884613"/>
          <p14:tracePt t="21282" x="2401888" y="3973513"/>
          <p14:tracePt t="21299" x="2366963" y="4062413"/>
          <p14:tracePt t="21315" x="2357438" y="4089400"/>
          <p14:tracePt t="21333" x="2357438" y="4125913"/>
          <p14:tracePt t="21349" x="2357438" y="4133850"/>
          <p14:tracePt t="21365" x="2357438" y="4179888"/>
          <p14:tracePt t="21382" x="2357438" y="4197350"/>
          <p14:tracePt t="21399" x="2357438" y="4232275"/>
          <p14:tracePt t="21415" x="2357438" y="4268788"/>
          <p14:tracePt t="21432" x="2374900" y="4286250"/>
          <p14:tracePt t="21449" x="2384425" y="4295775"/>
          <p14:tracePt t="21507" x="2393950" y="4303713"/>
          <p14:tracePt t="21755" x="2374900" y="4268788"/>
          <p14:tracePt t="21763" x="2366963" y="4241800"/>
          <p14:tracePt t="21771" x="2366963" y="4205288"/>
          <p14:tracePt t="21782" x="2357438" y="4179888"/>
          <p14:tracePt t="21799" x="2339975" y="4089400"/>
          <p14:tracePt t="21815" x="2339975" y="4027488"/>
          <p14:tracePt t="21832" x="2330450" y="3902075"/>
          <p14:tracePt t="21849" x="2295525" y="3724275"/>
          <p14:tracePt t="21865" x="2276475" y="3581400"/>
          <p14:tracePt t="21882" x="2259013" y="3446463"/>
          <p14:tracePt t="21899" x="2251075" y="3251200"/>
          <p14:tracePt t="21916" x="2251075" y="3125788"/>
          <p14:tracePt t="21932" x="2251075" y="2955925"/>
          <p14:tracePt t="21949" x="2251075" y="2884488"/>
          <p14:tracePt t="21966" x="2251075" y="2830513"/>
          <p14:tracePt t="21982" x="2251075" y="2813050"/>
          <p14:tracePt t="21999" x="2251075" y="2795588"/>
          <p14:tracePt t="22016" x="2251075" y="2776538"/>
          <p14:tracePt t="22032" x="2251075" y="2759075"/>
          <p14:tracePt t="22049" x="2251075" y="2732088"/>
          <p14:tracePt t="22066" x="2251075" y="2705100"/>
          <p14:tracePt t="22082" x="2251075" y="2660650"/>
          <p14:tracePt t="22099" x="2251075" y="2598738"/>
          <p14:tracePt t="22116" x="2251075" y="2536825"/>
          <p14:tracePt t="22132" x="2251075" y="2455863"/>
          <p14:tracePt t="22149" x="2295525" y="2374900"/>
          <p14:tracePt t="22165" x="2303463" y="2347913"/>
          <p14:tracePt t="22182" x="2312988" y="2322513"/>
          <p14:tracePt t="22347" x="2357438" y="2276475"/>
          <p14:tracePt t="22355" x="2366963" y="2268538"/>
          <p14:tracePt t="22365" x="2374900" y="2259013"/>
          <p14:tracePt t="22382" x="2411413" y="2251075"/>
          <p14:tracePt t="22399" x="2455863" y="2241550"/>
          <p14:tracePt t="22415" x="2473325" y="2224088"/>
          <p14:tracePt t="22432" x="2544763" y="2187575"/>
          <p14:tracePt t="22449" x="2581275" y="2179638"/>
          <p14:tracePt t="22466" x="2616200" y="2160588"/>
          <p14:tracePt t="22467" x="2633663" y="2152650"/>
          <p14:tracePt t="22675" x="2652713" y="2152650"/>
          <p14:tracePt t="22683" x="2670175" y="2133600"/>
          <p14:tracePt t="22699" x="2679700" y="2133600"/>
          <p14:tracePt t="22707" x="2705100" y="2116138"/>
          <p14:tracePt t="22732" x="2724150" y="2116138"/>
          <p14:tracePt t="22739" x="2732088" y="2108200"/>
          <p14:tracePt t="22755" x="2751138" y="2108200"/>
          <p14:tracePt t="22766" x="2759075" y="2108200"/>
          <p14:tracePt t="22783" x="2803525" y="2098675"/>
          <p14:tracePt t="22798" x="2813050" y="2098675"/>
          <p14:tracePt t="22815" x="2857500" y="2098675"/>
          <p14:tracePt t="22832" x="2867025" y="2098675"/>
          <p14:tracePt t="22849" x="2894013" y="2098675"/>
          <p14:tracePt t="22865" x="2901950" y="2098675"/>
          <p14:tracePt t="22955" x="2911475" y="2098675"/>
          <p14:tracePt t="22963" x="2919413" y="2098675"/>
          <p14:tracePt t="22971" x="2955925" y="2098675"/>
          <p14:tracePt t="22987" x="2965450" y="2098675"/>
          <p14:tracePt t="22999" x="2973388" y="2098675"/>
          <p14:tracePt t="23016" x="3000375" y="2098675"/>
          <p14:tracePt t="23032" x="3017838" y="2098675"/>
          <p14:tracePt t="23049" x="3027363" y="2098675"/>
          <p14:tracePt t="23147" x="3044825" y="2098675"/>
          <p14:tracePt t="23171" x="3062288" y="2098675"/>
          <p14:tracePt t="23179" x="3071813" y="2098675"/>
          <p14:tracePt t="23203" x="3081338" y="2098675"/>
          <p14:tracePt t="23347" x="3098800" y="2098675"/>
          <p14:tracePt t="23683" x="3125788" y="2098675"/>
          <p14:tracePt t="23691" x="3160713" y="2098675"/>
          <p14:tracePt t="23700" x="3197225" y="2098675"/>
          <p14:tracePt t="23716" x="3241675" y="2098675"/>
          <p14:tracePt t="23732" x="3286125" y="2098675"/>
          <p14:tracePt t="23749" x="3348038" y="2098675"/>
          <p14:tracePt t="23765" x="3411538" y="2098675"/>
          <p14:tracePt t="23782" x="3473450" y="2098675"/>
          <p14:tracePt t="23799" x="3517900" y="2098675"/>
          <p14:tracePt t="23815" x="3554413" y="2098675"/>
          <p14:tracePt t="23832" x="3589338" y="2098675"/>
          <p14:tracePt t="23849" x="3608388" y="2098675"/>
          <p14:tracePt t="23865" x="3625850" y="2098675"/>
          <p14:tracePt t="23882" x="3633788" y="2098675"/>
          <p14:tracePt t="23899" x="3652838" y="2098675"/>
          <p14:tracePt t="23916" x="3660775" y="2098675"/>
          <p14:tracePt t="23933" x="3679825" y="2098675"/>
          <p14:tracePt t="23949" x="3687763" y="2098675"/>
          <p14:tracePt t="23971" x="3697288" y="2098675"/>
          <p14:tracePt t="23995" x="3705225" y="2098675"/>
          <p14:tracePt t="24011" x="3732213" y="2098675"/>
          <p14:tracePt t="24035" x="3741738" y="2098675"/>
          <p14:tracePt t="24051" x="3751263" y="2098675"/>
          <p14:tracePt t="24059" x="3759200" y="2098675"/>
          <p14:tracePt t="24067" x="3786188" y="2098675"/>
          <p14:tracePt t="24082" x="3795713" y="2098675"/>
          <p14:tracePt t="24099" x="3840163" y="2098675"/>
          <p14:tracePt t="24133" x="3848100" y="2098675"/>
          <p14:tracePt t="24155" x="3857625" y="2098675"/>
          <p14:tracePt t="24165" x="3867150" y="2098675"/>
          <p14:tracePt t="24182" x="3919538" y="2098675"/>
          <p14:tracePt t="24199" x="4089400" y="2098675"/>
          <p14:tracePt t="24215" x="4214813" y="2098675"/>
          <p14:tracePt t="24232" x="4322763" y="2098675"/>
          <p14:tracePt t="24249" x="4384675" y="2098675"/>
          <p14:tracePt t="24266" x="4394200" y="2098675"/>
          <p14:tracePt t="24427" x="4402138" y="2098675"/>
          <p14:tracePt t="24435" x="4429125" y="2071688"/>
          <p14:tracePt t="24451" x="4438650" y="2062163"/>
          <p14:tracePt t="24459" x="4446588" y="2054225"/>
          <p14:tracePt t="24467" x="4456113" y="2044700"/>
          <p14:tracePt t="24483" x="4465638" y="2017713"/>
          <p14:tracePt t="26379" x="4419600" y="2027238"/>
          <p14:tracePt t="26395" x="4384675" y="2036763"/>
          <p14:tracePt t="26403" x="4357688" y="2054225"/>
          <p14:tracePt t="26415" x="4286250" y="2098675"/>
          <p14:tracePt t="26432" x="4170363" y="2160588"/>
          <p14:tracePt t="26449" x="4044950" y="2232025"/>
          <p14:tracePt t="26465" x="3840163" y="2322513"/>
          <p14:tracePt t="26482" x="3652838" y="2384425"/>
          <p14:tracePt t="26484" x="3589338" y="2411413"/>
          <p14:tracePt t="26499" x="3429000" y="2482850"/>
          <p14:tracePt t="26515" x="3340100" y="2509838"/>
          <p14:tracePt t="26532" x="3276600" y="2517775"/>
          <p14:tracePt t="26549" x="3232150" y="2517775"/>
          <p14:tracePt t="26565" x="3187700" y="2544763"/>
          <p14:tracePt t="26643" x="3179763" y="2544763"/>
          <p14:tracePt t="26659" x="3170238" y="2544763"/>
          <p14:tracePt t="26667" x="3152775" y="2544763"/>
          <p14:tracePt t="26683" x="3125788" y="2544763"/>
          <p14:tracePt t="26699" x="3108325" y="2544763"/>
          <p14:tracePt t="26707" x="3089275" y="2536825"/>
          <p14:tracePt t="26723" x="3081338" y="2527300"/>
          <p14:tracePt t="26748" x="3071813" y="2527300"/>
          <p14:tracePt t="26763" x="3062288" y="2517775"/>
          <p14:tracePt t="26803" x="3044825" y="2509838"/>
          <p14:tracePt t="27203" x="3062288" y="2500313"/>
          <p14:tracePt t="27211" x="3089275" y="2500313"/>
          <p14:tracePt t="27227" x="3108325" y="2500313"/>
          <p14:tracePt t="27235" x="3116263" y="2509838"/>
          <p14:tracePt t="27249" x="3143250" y="2509838"/>
          <p14:tracePt t="27265" x="3187700" y="2527300"/>
          <p14:tracePt t="27283" x="3251200" y="2527300"/>
          <p14:tracePt t="27299" x="3322638" y="2544763"/>
          <p14:tracePt t="27315" x="3357563" y="2544763"/>
          <p14:tracePt t="27332" x="3375025" y="2544763"/>
          <p14:tracePt t="27349" x="3402013" y="2544763"/>
          <p14:tracePt t="27365" x="3465513" y="2544763"/>
          <p14:tracePt t="27382" x="3509963" y="2544763"/>
          <p14:tracePt t="27398" x="3589338" y="2544763"/>
          <p14:tracePt t="27415" x="3660775" y="2544763"/>
          <p14:tracePt t="27432" x="3724275" y="2544763"/>
          <p14:tracePt t="27448" x="3803650" y="2544763"/>
          <p14:tracePt t="27465" x="3867150" y="2544763"/>
          <p14:tracePt t="27482" x="3894138" y="2544763"/>
          <p14:tracePt t="27484" x="3902075" y="2544763"/>
          <p14:tracePt t="27499" x="3911600" y="2544763"/>
          <p14:tracePt t="27515" x="3956050" y="2544763"/>
          <p14:tracePt t="27532" x="3990975" y="2544763"/>
          <p14:tracePt t="27549" x="4010025" y="2544763"/>
          <p14:tracePt t="27565" x="4017963" y="2544763"/>
          <p14:tracePt t="27583" x="4044950" y="2544763"/>
          <p14:tracePt t="27635" x="4054475" y="2544763"/>
          <p14:tracePt t="27651" x="4071938" y="2544763"/>
          <p14:tracePt t="27659" x="4098925" y="2544763"/>
          <p14:tracePt t="27667" x="4133850" y="2544763"/>
          <p14:tracePt t="27682" x="4170363" y="2544763"/>
          <p14:tracePt t="27699" x="4241800" y="2544763"/>
          <p14:tracePt t="27715" x="4268788" y="2544763"/>
          <p14:tracePt t="27732" x="4303713" y="2544763"/>
          <p14:tracePt t="27749" x="4340225" y="2544763"/>
          <p14:tracePt t="27765" x="4357688" y="2544763"/>
          <p14:tracePt t="27782" x="4394200" y="2544763"/>
          <p14:tracePt t="27799" x="4411663" y="2544763"/>
          <p14:tracePt t="27815" x="4456113" y="2544763"/>
          <p14:tracePt t="27832" x="4518025" y="2544763"/>
          <p14:tracePt t="27849" x="4589463" y="2544763"/>
          <p14:tracePt t="27865" x="4652963" y="2544763"/>
          <p14:tracePt t="27882" x="4705350" y="2544763"/>
          <p14:tracePt t="27899" x="4751388" y="2544763"/>
          <p14:tracePt t="27915" x="4759325" y="2544763"/>
          <p14:tracePt t="27932" x="4768850" y="2544763"/>
          <p14:tracePt t="27948" x="4795838" y="2544763"/>
          <p14:tracePt t="27965" x="4875213" y="2544763"/>
          <p14:tracePt t="27982" x="4946650" y="2544763"/>
          <p14:tracePt t="27999" x="5045075" y="2544763"/>
          <p14:tracePt t="28015" x="5116513" y="2544763"/>
          <p14:tracePt t="28032" x="5160963" y="2544763"/>
          <p14:tracePt t="28048" x="5170488" y="2544763"/>
          <p14:tracePt t="28082" x="5187950" y="2544763"/>
          <p14:tracePt t="28107" x="5197475" y="2544763"/>
          <p14:tracePt t="28123" x="5205413" y="2536825"/>
          <p14:tracePt t="28139" x="5214938" y="2536825"/>
          <p14:tracePt t="28243" x="5224463" y="2536825"/>
          <p14:tracePt t="28995" x="5232400" y="2536825"/>
          <p14:tracePt t="29011" x="5241925" y="2536825"/>
          <p14:tracePt t="29027" x="5268913" y="2536825"/>
          <p14:tracePt t="29035" x="5276850" y="2536825"/>
          <p14:tracePt t="29049" x="5286375" y="2536825"/>
          <p14:tracePt t="29065" x="5322888" y="2517775"/>
          <p14:tracePt t="29082" x="5348288" y="2517775"/>
          <p14:tracePt t="29099" x="5456238" y="2517775"/>
          <p14:tracePt t="29116" x="5616575" y="2517775"/>
          <p14:tracePt t="29132" x="5768975" y="2517775"/>
          <p14:tracePt t="29149" x="5894388" y="2517775"/>
          <p14:tracePt t="29166" x="5938838" y="2517775"/>
          <p14:tracePt t="29182" x="5946775" y="2517775"/>
          <p14:tracePt t="29198" x="5956300" y="2517775"/>
          <p14:tracePt t="29235" x="5983288" y="2517775"/>
          <p14:tracePt t="29248" x="5991225" y="2517775"/>
          <p14:tracePt t="29265" x="6000750" y="2517775"/>
          <p14:tracePt t="29282" x="6037263" y="2517775"/>
          <p14:tracePt t="29299" x="6062663" y="2517775"/>
          <p14:tracePt t="29316" x="6108700" y="2509838"/>
          <p14:tracePt t="29332" x="6143625" y="2500313"/>
          <p14:tracePt t="29349" x="6251575" y="2500313"/>
          <p14:tracePt t="29365" x="6473825" y="2500313"/>
          <p14:tracePt t="29382" x="6643688" y="2500313"/>
          <p14:tracePt t="29398" x="6786563" y="2500313"/>
          <p14:tracePt t="29415" x="6894513" y="2500313"/>
          <p14:tracePt t="29432" x="6973888" y="2482850"/>
          <p14:tracePt t="29448" x="6991350" y="2482850"/>
          <p14:tracePt t="29482" x="7000875" y="2473325"/>
          <p14:tracePt t="29643" x="7010400" y="2473325"/>
          <p14:tracePt t="29659" x="7027863" y="2473325"/>
          <p14:tracePt t="29675" x="7037388" y="2473325"/>
          <p14:tracePt t="29683" x="7045325" y="2473325"/>
          <p14:tracePt t="29691" x="7062788" y="2473325"/>
          <p14:tracePt t="29707" x="7072313" y="2473325"/>
          <p14:tracePt t="29716" x="7099300" y="2473325"/>
          <p14:tracePt t="29732" x="7143750" y="2473325"/>
          <p14:tracePt t="29749" x="7188200" y="2473325"/>
          <p14:tracePt t="29765" x="7232650" y="2473325"/>
          <p14:tracePt t="29782" x="7296150" y="2473325"/>
          <p14:tracePt t="29798" x="7367588" y="2473325"/>
          <p14:tracePt t="29815" x="7439025" y="2473325"/>
          <p14:tracePt t="29832" x="7483475" y="2473325"/>
          <p14:tracePt t="29865" x="7491413" y="2473325"/>
          <p14:tracePt t="29955" x="7500938" y="2473325"/>
          <p14:tracePt t="29963" x="7510463" y="2473325"/>
          <p14:tracePt t="29971" x="7545388" y="2473325"/>
          <p14:tracePt t="29981" x="7554913" y="2473325"/>
          <p14:tracePt t="29998" x="7599363" y="2473325"/>
          <p14:tracePt t="30015" x="7616825" y="2473325"/>
          <p14:tracePt t="30032" x="7653338" y="2473325"/>
          <p14:tracePt t="30048" x="7697788" y="2473325"/>
          <p14:tracePt t="30065" x="7705725" y="2473325"/>
          <p14:tracePt t="30098" x="7715250" y="2473325"/>
          <p14:tracePt t="30371" x="7724775" y="2473325"/>
          <p14:tracePt t="30411" x="7786688" y="2473325"/>
          <p14:tracePt t="30419" x="7858125" y="2473325"/>
          <p14:tracePt t="30431" x="7939088" y="2473325"/>
          <p14:tracePt t="30448" x="8153400" y="2473325"/>
          <p14:tracePt t="30465" x="8277225" y="2473325"/>
          <p14:tracePt t="30482" x="8340725" y="2473325"/>
          <p14:tracePt t="30763" x="8277225" y="2473325"/>
          <p14:tracePt t="30771" x="8153400" y="2473325"/>
          <p14:tracePt t="30781" x="8037513" y="2473325"/>
          <p14:tracePt t="30798" x="7705725" y="2473325"/>
          <p14:tracePt t="30815" x="7277100" y="2473325"/>
          <p14:tracePt t="30832" x="6875463" y="2473325"/>
          <p14:tracePt t="30848" x="6518275" y="2473325"/>
          <p14:tracePt t="30865" x="6276975" y="2500313"/>
          <p14:tracePt t="30882" x="6027738" y="2536825"/>
          <p14:tracePt t="30899" x="5562600" y="2616200"/>
          <p14:tracePt t="30915" x="5303838" y="2633663"/>
          <p14:tracePt t="30932" x="5081588" y="2652713"/>
          <p14:tracePt t="30948" x="4795838" y="2652713"/>
          <p14:tracePt t="30965" x="4483100" y="2652713"/>
          <p14:tracePt t="30982" x="4224338" y="2652713"/>
          <p14:tracePt t="30998" x="4000500" y="2652713"/>
          <p14:tracePt t="31015" x="3741738" y="2652713"/>
          <p14:tracePt t="31032" x="3517900" y="2652713"/>
          <p14:tracePt t="31048" x="3375025" y="2652713"/>
          <p14:tracePt t="31065" x="3286125" y="2652713"/>
          <p14:tracePt t="31082" x="3251200" y="2652713"/>
          <p14:tracePt t="31098" x="3241675" y="2652713"/>
          <p14:tracePt t="31115" x="3232150" y="2660650"/>
          <p14:tracePt t="31164" x="3232150" y="2670175"/>
          <p14:tracePt t="31179" x="3232150" y="2679700"/>
          <p14:tracePt t="31195" x="3224213" y="2687638"/>
          <p14:tracePt t="31203" x="3205163" y="2705100"/>
          <p14:tracePt t="31215" x="3197225" y="2705100"/>
          <p14:tracePt t="31232" x="3152775" y="2732088"/>
          <p14:tracePt t="31248" x="3108325" y="2732088"/>
          <p14:tracePt t="31265" x="3081338" y="2732088"/>
          <p14:tracePt t="31282" x="3017838" y="2751138"/>
          <p14:tracePt t="31298" x="2982913" y="2751138"/>
          <p14:tracePt t="31475" x="3009900" y="2759075"/>
          <p14:tracePt t="31491" x="3036888" y="2759075"/>
          <p14:tracePt t="31499" x="3071813" y="2759075"/>
          <p14:tracePt t="31507" x="3108325" y="2759075"/>
          <p14:tracePt t="31516" x="3133725" y="2768600"/>
          <p14:tracePt t="31532" x="3205163" y="2786063"/>
          <p14:tracePt t="31548" x="3286125" y="2795588"/>
          <p14:tracePt t="31565" x="3348038" y="2795588"/>
          <p14:tracePt t="31582" x="3411538" y="2803525"/>
          <p14:tracePt t="31598" x="3455988" y="2803525"/>
          <p14:tracePt t="31615" x="3490913" y="2822575"/>
          <p14:tracePt t="31632" x="3536950" y="2822575"/>
          <p14:tracePt t="31648" x="3598863" y="2840038"/>
          <p14:tracePt t="31665" x="3643313" y="2840038"/>
          <p14:tracePt t="31682" x="3660775" y="2840038"/>
          <p14:tracePt t="31699" x="3697288" y="2840038"/>
          <p14:tracePt t="31715" x="3705225" y="2840038"/>
          <p14:tracePt t="31732" x="3714750" y="2840038"/>
          <p14:tracePt t="31779" x="3732213" y="2840038"/>
          <p14:tracePt t="31795" x="3751263" y="2840038"/>
          <p14:tracePt t="31835" x="3759200" y="2840038"/>
          <p14:tracePt t="31859" x="3768725" y="2840038"/>
          <p14:tracePt t="31979" x="3786188" y="2840038"/>
          <p14:tracePt t="31995" x="3795713" y="2840038"/>
          <p14:tracePt t="32027" x="3813175" y="2840038"/>
          <p14:tracePt t="32043" x="3822700" y="2840038"/>
          <p14:tracePt t="32051" x="3840163" y="2840038"/>
          <p14:tracePt t="32059" x="3848100" y="2840038"/>
          <p14:tracePt t="32067" x="3875088" y="2840038"/>
          <p14:tracePt t="32081" x="3894138" y="2840038"/>
          <p14:tracePt t="32099" x="3929063" y="2840038"/>
          <p14:tracePt t="32115" x="4010025" y="2840038"/>
          <p14:tracePt t="32132" x="4071938" y="2840038"/>
          <p14:tracePt t="32149" x="4089400" y="2840038"/>
          <p14:tracePt t="32165" x="4098925" y="2840038"/>
          <p14:tracePt t="32181" x="4125913" y="2840038"/>
          <p14:tracePt t="32347" x="4143375" y="2830513"/>
          <p14:tracePt t="32355" x="4160838" y="2822575"/>
          <p14:tracePt t="32371" x="4160838" y="2803525"/>
          <p14:tracePt t="32382" x="4170363" y="2795588"/>
          <p14:tracePt t="32398" x="4179888" y="2786063"/>
          <p14:tracePt t="32415" x="4187825" y="2786063"/>
          <p14:tracePt t="32431" x="4197350" y="2776538"/>
          <p14:tracePt t="32448" x="4205288" y="2776538"/>
          <p14:tracePt t="32465" x="4241800" y="2776538"/>
          <p14:tracePt t="32482" x="4286250" y="2768600"/>
          <p14:tracePt t="32484" x="4303713" y="2768600"/>
          <p14:tracePt t="32498" x="4313238" y="2768600"/>
          <p14:tracePt t="32515" x="4348163" y="2768600"/>
          <p14:tracePt t="32532" x="4375150" y="2759075"/>
          <p14:tracePt t="32635" x="4384675" y="2741613"/>
          <p14:tracePt t="32643" x="4394200" y="2741613"/>
          <p14:tracePt t="32707" x="4402138" y="2741613"/>
          <p14:tracePt t="32723" x="4411663" y="2732088"/>
          <p14:tracePt t="32732" x="4419600" y="2732088"/>
          <p14:tracePt t="32748" x="4446588" y="2732088"/>
          <p14:tracePt t="32771" x="4456113" y="2732088"/>
          <p14:tracePt t="32811" x="4465638" y="2732088"/>
          <p14:tracePt t="32827" x="4473575" y="2732088"/>
          <p14:tracePt t="33387" x="4510088" y="2732088"/>
          <p14:tracePt t="33395" x="4518025" y="2732088"/>
          <p14:tracePt t="33403" x="4554538" y="2732088"/>
          <p14:tracePt t="33415" x="4572000" y="2732088"/>
          <p14:tracePt t="33432" x="4625975" y="2732088"/>
          <p14:tracePt t="33448" x="4670425" y="2732088"/>
          <p14:tracePt t="33465" x="4705350" y="2732088"/>
          <p14:tracePt t="33481" x="4732338" y="2732088"/>
          <p14:tracePt t="33499" x="4803775" y="2732088"/>
          <p14:tracePt t="33500" x="4902200" y="2732088"/>
          <p14:tracePt t="33516" x="5089525" y="2732088"/>
          <p14:tracePt t="33532" x="5241925" y="2732088"/>
          <p14:tracePt t="33548" x="5411788" y="2732088"/>
          <p14:tracePt t="33565" x="5483225" y="2732088"/>
          <p14:tracePt t="33598" x="5500688" y="2732088"/>
          <p14:tracePt t="33827" x="5527675" y="2732088"/>
          <p14:tracePt t="33835" x="5554663" y="2732088"/>
          <p14:tracePt t="33843" x="5589588" y="2732088"/>
          <p14:tracePt t="33851" x="5599113" y="2732088"/>
          <p14:tracePt t="33865" x="5634038" y="2732088"/>
          <p14:tracePt t="33881" x="5670550" y="2732088"/>
          <p14:tracePt t="33898" x="5688013" y="2732088"/>
          <p14:tracePt t="33916" x="5705475" y="2732088"/>
          <p14:tracePt t="34155" x="5697538" y="2732088"/>
          <p14:tracePt t="34164" x="5670550" y="2732088"/>
          <p14:tracePt t="34171" x="5626100" y="2732088"/>
          <p14:tracePt t="34181" x="5572125" y="2732088"/>
          <p14:tracePt t="34199" x="5465763" y="2732088"/>
          <p14:tracePt t="34215" x="5357813" y="2732088"/>
          <p14:tracePt t="34232" x="5268913" y="2732088"/>
          <p14:tracePt t="34248" x="5205413" y="2732088"/>
          <p14:tracePt t="34265" x="5170488" y="2732088"/>
          <p14:tracePt t="34282" x="5116513" y="2732088"/>
          <p14:tracePt t="34298" x="5037138" y="2732088"/>
          <p14:tracePt t="34316" x="4919663" y="2732088"/>
          <p14:tracePt t="34332" x="4857750" y="2732088"/>
          <p14:tracePt t="34348" x="4813300" y="2732088"/>
          <p14:tracePt t="34539" x="4830763" y="2732088"/>
          <p14:tracePt t="34548" x="4840288" y="2732088"/>
          <p14:tracePt t="34555" x="4857750" y="2732088"/>
          <p14:tracePt t="34565" x="4884738" y="2732088"/>
          <p14:tracePt t="34581" x="4911725" y="2732088"/>
          <p14:tracePt t="34598" x="4946650" y="2732088"/>
          <p14:tracePt t="34615" x="5054600" y="2732088"/>
          <p14:tracePt t="34631" x="5143500" y="2732088"/>
          <p14:tracePt t="34648" x="5251450" y="2732088"/>
          <p14:tracePt t="34665" x="5313363" y="2732088"/>
          <p14:tracePt t="34681" x="5330825" y="2732088"/>
          <p14:tracePt t="34819" x="5357813" y="2732088"/>
          <p14:tracePt t="34827" x="5367338" y="2732088"/>
          <p14:tracePt t="34835" x="5375275" y="2724150"/>
          <p14:tracePt t="34848" x="5384800" y="2724150"/>
          <p14:tracePt t="34865" x="5429250" y="2724150"/>
          <p14:tracePt t="34882" x="5473700" y="2714625"/>
          <p14:tracePt t="34899" x="5527675" y="2687638"/>
          <p14:tracePt t="34916" x="5697538" y="2679700"/>
          <p14:tracePt t="34932" x="5875338" y="2679700"/>
          <p14:tracePt t="34948" x="6018213" y="2679700"/>
          <p14:tracePt t="34965" x="6143625" y="2679700"/>
          <p14:tracePt t="34981" x="6224588" y="2679700"/>
          <p14:tracePt t="35043" x="6251575" y="2679700"/>
          <p14:tracePt t="35051" x="6259513" y="2687638"/>
          <p14:tracePt t="35483" x="6276975" y="2705100"/>
          <p14:tracePt t="35491" x="6303963" y="2705100"/>
          <p14:tracePt t="35499" x="6313488" y="2714625"/>
          <p14:tracePt t="35515" x="6357938" y="2714625"/>
          <p14:tracePt t="35532" x="6616700" y="2759075"/>
          <p14:tracePt t="35548" x="6769100" y="2768600"/>
          <p14:tracePt t="35565" x="6894513" y="2786063"/>
          <p14:tracePt t="35581" x="6973888" y="2813050"/>
          <p14:tracePt t="35598" x="6991350" y="2813050"/>
          <p14:tracePt t="35615" x="7027863" y="2813050"/>
          <p14:tracePt t="35632" x="7045325" y="2813050"/>
          <p14:tracePt t="35648" x="7081838" y="2813050"/>
          <p14:tracePt t="35665" x="7126288" y="2813050"/>
          <p14:tracePt t="35681" x="7205663" y="2830513"/>
          <p14:tracePt t="35698" x="7251700" y="2840038"/>
          <p14:tracePt t="35715" x="7277100" y="2840038"/>
          <p14:tracePt t="35733" x="7296150" y="2840038"/>
          <p14:tracePt t="35748" x="7304088" y="2840038"/>
          <p14:tracePt t="35765" x="7331075" y="2840038"/>
          <p14:tracePt t="35781" x="7358063" y="2840038"/>
          <p14:tracePt t="35798" x="7402513" y="2840038"/>
          <p14:tracePt t="35815" x="7500938" y="2847975"/>
          <p14:tracePt t="35832" x="7545388" y="2847975"/>
          <p14:tracePt t="35848" x="7554913" y="2847975"/>
          <p14:tracePt t="35865" x="7589838" y="2847975"/>
          <p14:tracePt t="35881" x="7599363" y="2847975"/>
          <p14:tracePt t="35923" x="7608888" y="2847975"/>
          <p14:tracePt t="35933" x="7616825" y="2847975"/>
          <p14:tracePt t="35949" x="7643813" y="2822575"/>
          <p14:tracePt t="35965" x="7653338" y="2803525"/>
          <p14:tracePt t="35981" x="7661275" y="2795588"/>
          <p14:tracePt t="36643" x="7661275" y="2786063"/>
          <p14:tracePt t="36995" x="7661275" y="2776538"/>
          <p14:tracePt t="37043" x="7661275" y="2768600"/>
          <p14:tracePt t="37067" x="7661275" y="2759075"/>
          <p14:tracePt t="37099" x="7653338" y="2759075"/>
          <p14:tracePt t="37131" x="7634288" y="2759075"/>
          <p14:tracePt t="37155" x="7616825" y="2759075"/>
          <p14:tracePt t="37164" x="7608888" y="2759075"/>
          <p14:tracePt t="37171" x="7581900" y="2759075"/>
          <p14:tracePt t="37181" x="7562850" y="2759075"/>
          <p14:tracePt t="37198" x="7473950" y="2759075"/>
          <p14:tracePt t="37215" x="7340600" y="2776538"/>
          <p14:tracePt t="37231" x="7134225" y="2830513"/>
          <p14:tracePt t="37248" x="6938963" y="2874963"/>
          <p14:tracePt t="37265" x="6777038" y="2946400"/>
          <p14:tracePt t="37281" x="6670675" y="2965450"/>
          <p14:tracePt t="37298" x="6581775" y="2990850"/>
          <p14:tracePt t="37315" x="6465888" y="3027363"/>
          <p14:tracePt t="37332" x="6330950" y="3054350"/>
          <p14:tracePt t="37348" x="6081713" y="3108325"/>
          <p14:tracePt t="37365" x="5813425" y="3143250"/>
          <p14:tracePt t="37381" x="5518150" y="3197225"/>
          <p14:tracePt t="37398" x="5259388" y="3197225"/>
          <p14:tracePt t="37415" x="5018088" y="3214688"/>
          <p14:tracePt t="37431" x="4813300" y="3268663"/>
          <p14:tracePt t="37448" x="4598988" y="3268663"/>
          <p14:tracePt t="37465" x="4446588" y="3268663"/>
          <p14:tracePt t="37481" x="4322763" y="3276600"/>
          <p14:tracePt t="37498" x="4170363" y="3295650"/>
          <p14:tracePt t="37500" x="4098925" y="3295650"/>
          <p14:tracePt t="37515" x="3983038" y="3295650"/>
          <p14:tracePt t="37532" x="3830638" y="3295650"/>
          <p14:tracePt t="37548" x="3724275" y="3295650"/>
          <p14:tracePt t="37565" x="3652838" y="3295650"/>
          <p14:tracePt t="37581" x="3598863" y="3295650"/>
          <p14:tracePt t="37598" x="3581400" y="3295650"/>
          <p14:tracePt t="37615" x="3544888" y="3295650"/>
          <p14:tracePt t="37631" x="3527425" y="3295650"/>
          <p14:tracePt t="37648" x="3473450" y="3295650"/>
          <p14:tracePt t="37665" x="3438525" y="3276600"/>
          <p14:tracePt t="37681" x="3375025" y="3276600"/>
          <p14:tracePt t="37698" x="3313113" y="3268663"/>
          <p14:tracePt t="37715" x="3179763" y="3251200"/>
          <p14:tracePt t="37732" x="3116263" y="3241675"/>
          <p14:tracePt t="37748" x="3062288" y="3241675"/>
          <p14:tracePt t="37765" x="3000375" y="3214688"/>
          <p14:tracePt t="37781" x="2973388" y="3214688"/>
          <p14:tracePt t="37815" x="2946400" y="3214688"/>
          <p14:tracePt t="37831" x="2938463" y="3205163"/>
          <p14:tracePt t="37875" x="2928938" y="3197225"/>
          <p14:tracePt t="37899" x="2919413" y="3187700"/>
          <p14:tracePt t="37923" x="2919413" y="3179763"/>
          <p14:tracePt t="38027" x="2919413" y="3160713"/>
          <p14:tracePt t="38035" x="2919413" y="3152775"/>
          <p14:tracePt t="38171" x="2928938" y="3152775"/>
          <p14:tracePt t="38179" x="2938463" y="3152775"/>
          <p14:tracePt t="38187" x="2955925" y="3152775"/>
          <p14:tracePt t="38198" x="2973388" y="3152775"/>
          <p14:tracePt t="38215" x="3000375" y="3152775"/>
          <p14:tracePt t="38231" x="3071813" y="3152775"/>
          <p14:tracePt t="38248" x="3160713" y="3152775"/>
          <p14:tracePt t="38265" x="3224213" y="3152775"/>
          <p14:tracePt t="38281" x="3313113" y="3152775"/>
          <p14:tracePt t="38298" x="3394075" y="3152775"/>
          <p14:tracePt t="38315" x="3482975" y="3152775"/>
          <p14:tracePt t="38332" x="3554413" y="3152775"/>
          <p14:tracePt t="38348" x="3633788" y="3152775"/>
          <p14:tracePt t="38365" x="3687763" y="3152775"/>
          <p14:tracePt t="38381" x="3724275" y="3152775"/>
          <p14:tracePt t="38739" x="3732213" y="3152775"/>
          <p14:tracePt t="38748" x="3741738" y="3152775"/>
          <p14:tracePt t="38755" x="3751263" y="3152775"/>
          <p14:tracePt t="38765" x="3776663" y="3152775"/>
          <p14:tracePt t="38781" x="3795713" y="3152775"/>
          <p14:tracePt t="38798" x="3840163" y="3152775"/>
          <p14:tracePt t="38815" x="3884613" y="3152775"/>
          <p14:tracePt t="38831" x="3902075" y="3152775"/>
          <p14:tracePt t="38848" x="3965575" y="3152775"/>
          <p14:tracePt t="38865" x="4071938" y="3152775"/>
          <p14:tracePt t="38881" x="4143375" y="3152775"/>
          <p14:tracePt t="38898" x="4205288" y="3152775"/>
          <p14:tracePt t="38915" x="4286250" y="3152775"/>
          <p14:tracePt t="38932" x="4394200" y="3152775"/>
          <p14:tracePt t="38948" x="4518025" y="3152775"/>
          <p14:tracePt t="38965" x="4625975" y="3152775"/>
          <p14:tracePt t="38981" x="4822825" y="3152775"/>
          <p14:tracePt t="38998" x="4973638" y="3160713"/>
          <p14:tracePt t="39015" x="5045075" y="3160713"/>
          <p14:tracePt t="39032" x="5089525" y="3160713"/>
          <p14:tracePt t="39115" x="5108575" y="3160713"/>
          <p14:tracePt t="39243" x="5116513" y="3160713"/>
          <p14:tracePt t="39267" x="5126038" y="3160713"/>
          <p14:tracePt t="39299" x="5133975" y="3160713"/>
          <p14:tracePt t="39307" x="5143500" y="3160713"/>
          <p14:tracePt t="39323" x="5153025" y="3160713"/>
          <p14:tracePt t="39339" x="5160963" y="3160713"/>
          <p14:tracePt t="39349" x="5180013" y="3160713"/>
          <p14:tracePt t="39365" x="5197475" y="3160713"/>
          <p14:tracePt t="39382" x="5214938" y="3160713"/>
          <p14:tracePt t="39419" x="5224463" y="3160713"/>
          <p14:tracePt t="39431" x="5251450" y="3160713"/>
          <p14:tracePt t="39459" x="5259388" y="3160713"/>
          <p14:tracePt t="39475" x="5268913" y="3160713"/>
          <p14:tracePt t="39483" x="5276850" y="3160713"/>
          <p14:tracePt t="39499" x="5303838" y="3160713"/>
          <p14:tracePt t="39515" x="5330825" y="3160713"/>
          <p14:tracePt t="39532" x="5348288" y="3160713"/>
          <p14:tracePt t="39548" x="5375275" y="3160713"/>
          <p14:tracePt t="39565" x="5402263" y="3160713"/>
          <p14:tracePt t="39582" x="5483225" y="3160713"/>
          <p14:tracePt t="39598" x="5562600" y="3179763"/>
          <p14:tracePt t="39614" x="5616575" y="3179763"/>
          <p14:tracePt t="39632" x="5680075" y="3179763"/>
          <p14:tracePt t="39648" x="5732463" y="3179763"/>
          <p14:tracePt t="39664" x="5840413" y="3179763"/>
          <p14:tracePt t="39681" x="5875338" y="3179763"/>
          <p14:tracePt t="39698" x="5919788" y="3179763"/>
          <p14:tracePt t="39715" x="5946775" y="3179763"/>
          <p14:tracePt t="39764" x="5965825" y="3179763"/>
          <p14:tracePt t="39795" x="5973763" y="3179763"/>
          <p14:tracePt t="39803" x="5983288" y="3179763"/>
          <p14:tracePt t="39815" x="6000750" y="3179763"/>
          <p14:tracePt t="39831" x="6045200" y="3170238"/>
          <p14:tracePt t="39848" x="6062663" y="3170238"/>
          <p14:tracePt t="39864" x="6089650" y="3170238"/>
          <p14:tracePt t="39882" x="6134100" y="3170238"/>
          <p14:tracePt t="39898" x="6161088" y="3170238"/>
          <p14:tracePt t="39899" x="6170613" y="3170238"/>
          <p14:tracePt t="39915" x="6197600" y="3170238"/>
          <p14:tracePt t="39931" x="6224588" y="3170238"/>
          <p14:tracePt t="39948" x="6242050" y="3170238"/>
          <p14:tracePt t="39965" x="6251575" y="3170238"/>
          <p14:tracePt t="39981" x="6286500" y="3170238"/>
          <p14:tracePt t="39998" x="6296025" y="3170238"/>
          <p14:tracePt t="40019" x="6303963" y="3170238"/>
          <p14:tracePt t="40035" x="6323013" y="3170238"/>
          <p14:tracePt t="40048" x="6348413" y="3179763"/>
          <p14:tracePt t="40064" x="6357938" y="3179763"/>
          <p14:tracePt t="40081" x="6384925" y="3179763"/>
          <p14:tracePt t="40098" x="6402388" y="3179763"/>
          <p14:tracePt t="40115" x="6446838" y="3187700"/>
          <p14:tracePt t="40132" x="6518275" y="3187700"/>
          <p14:tracePt t="40148" x="6572250" y="3197225"/>
          <p14:tracePt t="40165" x="6616700" y="3197225"/>
          <p14:tracePt t="40181" x="6661150" y="3224213"/>
          <p14:tracePt t="40198" x="6688138" y="3224213"/>
          <p14:tracePt t="40215" x="6697663" y="3232150"/>
          <p14:tracePt t="40275" x="6705600" y="3232150"/>
          <p14:tracePt t="40283" x="6724650" y="3232150"/>
          <p14:tracePt t="40291" x="6732588" y="3232150"/>
          <p14:tracePt t="40299" x="6742113" y="3232150"/>
          <p14:tracePt t="40315" x="6759575" y="3232150"/>
          <p14:tracePt t="40332" x="6796088" y="3232150"/>
          <p14:tracePt t="40348" x="6804025" y="3232150"/>
          <p14:tracePt t="40381" x="6840538" y="3232150"/>
          <p14:tracePt t="40398" x="6848475" y="3232150"/>
          <p14:tracePt t="40416" x="6884988" y="3232150"/>
          <p14:tracePt t="40431" x="6902450" y="3241675"/>
          <p14:tracePt t="40448" x="6946900" y="3241675"/>
          <p14:tracePt t="40465" x="6991350" y="3241675"/>
          <p14:tracePt t="40481" x="7099300" y="3241675"/>
          <p14:tracePt t="40498" x="7170738" y="3241675"/>
          <p14:tracePt t="40500" x="7224713" y="3241675"/>
          <p14:tracePt t="40515" x="7304088" y="3241675"/>
          <p14:tracePt t="40532" x="7367588" y="3241675"/>
          <p14:tracePt t="40548" x="7394575" y="3241675"/>
          <p14:tracePt t="40565" x="7439025" y="3241675"/>
          <p14:tracePt t="40581" x="7456488" y="3241675"/>
          <p14:tracePt t="40598" x="7491413" y="3241675"/>
          <p14:tracePt t="40615" x="7527925" y="3241675"/>
          <p14:tracePt t="40631" x="7572375" y="3241675"/>
          <p14:tracePt t="40648" x="7599363" y="3241675"/>
          <p14:tracePt t="40665" x="7608888" y="3241675"/>
          <p14:tracePt t="40681" x="7626350" y="3241675"/>
          <p14:tracePt t="41387" x="7634288" y="3241675"/>
          <p14:tracePt t="41411" x="7653338" y="3241675"/>
          <p14:tracePt t="41419" x="7661275" y="3241675"/>
          <p14:tracePt t="41443" x="7670800" y="3241675"/>
          <p14:tracePt t="41451" x="7688263" y="3241675"/>
          <p14:tracePt t="41467" x="7705725" y="3241675"/>
          <p14:tracePt t="41483" x="7715250" y="3241675"/>
          <p14:tracePt t="41499" x="7742238" y="3241675"/>
          <p14:tracePt t="41523" x="7759700" y="3241675"/>
          <p14:tracePt t="41533" x="7786688" y="3241675"/>
          <p14:tracePt t="41548" x="7840663" y="3241675"/>
          <p14:tracePt t="41565" x="7920038" y="3241675"/>
          <p14:tracePt t="41581" x="7947025" y="3241675"/>
          <p14:tracePt t="41598" x="7956550" y="3241675"/>
          <p14:tracePt t="41615" x="7966075" y="3241675"/>
          <p14:tracePt t="41651" x="7974013" y="3241675"/>
          <p14:tracePt t="41683" x="7991475" y="3241675"/>
          <p14:tracePt t="41691" x="8010525" y="3241675"/>
          <p14:tracePt t="41699" x="8018463" y="3241675"/>
          <p14:tracePt t="41716" x="8027988" y="3241675"/>
          <p14:tracePt t="41739" x="8045450" y="3241675"/>
          <p14:tracePt t="41749" x="8054975" y="3241675"/>
          <p14:tracePt t="41765" x="8099425" y="3241675"/>
          <p14:tracePt t="41781" x="8161338" y="3241675"/>
          <p14:tracePt t="41798" x="8224838" y="3241675"/>
          <p14:tracePt t="41815" x="8259763" y="3241675"/>
          <p14:tracePt t="41831" x="8286750" y="3241675"/>
          <p14:tracePt t="41848" x="8296275" y="3241675"/>
          <p14:tracePt t="41881" x="8313738" y="3241675"/>
          <p14:tracePt t="41898" x="8331200" y="3241675"/>
          <p14:tracePt t="41915" x="8385175" y="3241675"/>
          <p14:tracePt t="41932" x="8420100" y="3241675"/>
          <p14:tracePt t="41948" x="8439150" y="3241675"/>
          <p14:tracePt t="41965" x="8447088" y="3241675"/>
          <p14:tracePt t="41998" x="8474075" y="3241675"/>
          <p14:tracePt t="42019" x="8483600" y="3232150"/>
          <p14:tracePt t="42031" x="8491538" y="3232150"/>
          <p14:tracePt t="42048" x="8545513" y="3232150"/>
          <p14:tracePt t="42064" x="8572500" y="3232150"/>
          <p14:tracePt t="42081" x="8582025" y="3232150"/>
          <p14:tracePt t="42098" x="8599488" y="3232150"/>
          <p14:tracePt t="42427" x="8582025" y="3232150"/>
          <p14:tracePt t="42451" x="8572500" y="3232150"/>
          <p14:tracePt t="42491" x="8555038" y="3232150"/>
          <p14:tracePt t="42955" x="8545513" y="3232150"/>
          <p14:tracePt t="42964" x="8528050" y="3232150"/>
          <p14:tracePt t="42980" x="8518525" y="3232150"/>
          <p14:tracePt t="42987" x="8510588" y="3232150"/>
          <p14:tracePt t="42998" x="8501063" y="3232150"/>
          <p14:tracePt t="43014" x="8466138" y="3232150"/>
          <p14:tracePt t="43031" x="8439150" y="3232150"/>
          <p14:tracePt t="43048" x="8412163" y="3232150"/>
          <p14:tracePt t="43064" x="8385175" y="3232150"/>
          <p14:tracePt t="43081" x="8340725" y="3241675"/>
          <p14:tracePt t="43098" x="8251825" y="3286125"/>
          <p14:tracePt t="43115" x="7947025" y="3330575"/>
          <p14:tracePt t="43132" x="7697788" y="3384550"/>
          <p14:tracePt t="43148" x="7456488" y="3419475"/>
          <p14:tracePt t="43165" x="7134225" y="3482975"/>
          <p14:tracePt t="43181" x="6823075" y="3500438"/>
          <p14:tracePt t="43198" x="6348413" y="3500438"/>
          <p14:tracePt t="43214" x="5919788" y="3500438"/>
          <p14:tracePt t="43231" x="5500688" y="3500438"/>
          <p14:tracePt t="43248" x="5027613" y="3500438"/>
          <p14:tracePt t="43265" x="4643438" y="3500438"/>
          <p14:tracePt t="43281" x="4340225" y="3500438"/>
          <p14:tracePt t="43298" x="4098925" y="3500438"/>
          <p14:tracePt t="43315" x="3946525" y="3500438"/>
          <p14:tracePt t="43331" x="3768725" y="3500438"/>
          <p14:tracePt t="43348" x="3705225" y="3500438"/>
          <p14:tracePt t="43365" x="3679825" y="3500438"/>
          <p14:tracePt t="43381" x="3643313" y="3500438"/>
          <p14:tracePt t="43398" x="3625850" y="3500438"/>
          <p14:tracePt t="43414" x="3581400" y="3500438"/>
          <p14:tracePt t="43431" x="3509963" y="3509963"/>
          <p14:tracePt t="43449" x="3402013" y="3509963"/>
          <p14:tracePt t="43465" x="3232150" y="3509963"/>
          <p14:tracePt t="43481" x="3089275" y="3509963"/>
          <p14:tracePt t="43483" x="3009900" y="3509963"/>
          <p14:tracePt t="43498" x="2938463" y="3509963"/>
          <p14:tracePt t="43515" x="2803525" y="3509963"/>
          <p14:tracePt t="43531" x="2759075" y="3500438"/>
          <p14:tracePt t="43595" x="2759075" y="3482975"/>
          <p14:tracePt t="43723" x="2759075" y="3473450"/>
          <p14:tracePt t="43787" x="2768600" y="3473450"/>
          <p14:tracePt t="43803" x="2795588" y="3473450"/>
          <p14:tracePt t="43835" x="2803525" y="3473450"/>
          <p14:tracePt t="43859" x="2813050" y="3473450"/>
          <p14:tracePt t="43875" x="2822575" y="3473450"/>
          <p14:tracePt t="43883" x="2847975" y="3473450"/>
          <p14:tracePt t="43891" x="2857500" y="3473450"/>
          <p14:tracePt t="43899" x="2874963" y="3473450"/>
          <p14:tracePt t="43915" x="2911475" y="3473450"/>
          <p14:tracePt t="43931" x="2955925" y="3473450"/>
          <p14:tracePt t="43948" x="2982913" y="3473450"/>
          <p14:tracePt t="43964" x="3027363" y="3473450"/>
          <p14:tracePt t="43981" x="3062288" y="3473450"/>
          <p14:tracePt t="43998" x="3125788" y="3473450"/>
          <p14:tracePt t="44014" x="3187700" y="3473450"/>
          <p14:tracePt t="44031" x="3259138" y="3473450"/>
          <p14:tracePt t="44048" x="3322638" y="3473450"/>
          <p14:tracePt t="44064" x="3402013" y="3473450"/>
          <p14:tracePt t="44081" x="3446463" y="3473450"/>
          <p14:tracePt t="44098" x="3490913" y="3473450"/>
          <p14:tracePt t="44115" x="3562350" y="3465513"/>
          <p14:tracePt t="44132" x="3608388" y="3465513"/>
          <p14:tracePt t="44148" x="3643313" y="3465513"/>
          <p14:tracePt t="44165" x="3705225" y="3465513"/>
          <p14:tracePt t="44181" x="3795713" y="3465513"/>
          <p14:tracePt t="44198" x="3857625" y="3465513"/>
          <p14:tracePt t="44215" x="3919538" y="3465513"/>
          <p14:tracePt t="44231" x="3965575" y="3446463"/>
          <p14:tracePt t="44248" x="3983038" y="3446463"/>
          <p14:tracePt t="44264" x="4010025" y="3446463"/>
          <p14:tracePt t="44339" x="4027488" y="3446463"/>
          <p14:tracePt t="44395" x="4044950" y="3446463"/>
          <p14:tracePt t="44427" x="4062413" y="3429000"/>
          <p14:tracePt t="44467" x="4089400" y="3429000"/>
          <p14:tracePt t="45475" x="4098925" y="3429000"/>
          <p14:tracePt t="45491" x="4108450" y="3429000"/>
          <p14:tracePt t="45499" x="4143375" y="3419475"/>
          <p14:tracePt t="45507" x="4214813" y="3419475"/>
          <p14:tracePt t="45516" x="4286250" y="3419475"/>
          <p14:tracePt t="45532" x="4456113" y="3419475"/>
          <p14:tracePt t="45549" x="4608513" y="3419475"/>
          <p14:tracePt t="45566" x="4732338" y="3419475"/>
          <p14:tracePt t="45582" x="4822825" y="3419475"/>
          <p14:tracePt t="45599" x="4848225" y="3419475"/>
          <p14:tracePt t="45859" x="4867275" y="3419475"/>
          <p14:tracePt t="45891" x="4875213" y="3419475"/>
          <p14:tracePt t="45899" x="4911725" y="3419475"/>
          <p14:tracePt t="45907" x="4919663" y="3419475"/>
          <p14:tracePt t="45916" x="4929188" y="3419475"/>
          <p14:tracePt t="45932" x="4973638" y="3419475"/>
          <p14:tracePt t="45948" x="5018088" y="3429000"/>
          <p14:tracePt t="45964" x="5108575" y="3446463"/>
          <p14:tracePt t="45981" x="5259388" y="3455988"/>
          <p14:tracePt t="45998" x="5419725" y="3490913"/>
          <p14:tracePt t="46014" x="5562600" y="3490913"/>
          <p14:tracePt t="46031" x="5670550" y="3490913"/>
          <p14:tracePt t="46048" x="5776913" y="3490913"/>
          <p14:tracePt t="46064" x="5830888" y="3490913"/>
          <p14:tracePt t="46081" x="5840413" y="3490913"/>
          <p14:tracePt t="46098" x="5857875" y="3490913"/>
          <p14:tracePt t="46227" x="5867400" y="3490913"/>
          <p14:tracePt t="46235" x="5884863" y="3490913"/>
          <p14:tracePt t="46247" x="5894388" y="3490913"/>
          <p14:tracePt t="46264" x="5911850" y="3490913"/>
          <p14:tracePt t="46281" x="5946775" y="3490913"/>
          <p14:tracePt t="46298" x="5991225" y="3490913"/>
          <p14:tracePt t="46315" x="6126163" y="3490913"/>
          <p14:tracePt t="46331" x="6269038" y="3490913"/>
          <p14:tracePt t="46348" x="6446838" y="3490913"/>
          <p14:tracePt t="46364" x="6608763" y="3490913"/>
          <p14:tracePt t="46381" x="6680200" y="3490913"/>
          <p14:tracePt t="46398" x="6705600" y="3490913"/>
          <p14:tracePt t="46414" x="6732588" y="3490913"/>
          <p14:tracePt t="46448" x="6742113" y="3490913"/>
          <p14:tracePt t="47923" x="6715125" y="3500438"/>
          <p14:tracePt t="47939" x="6705600" y="3500438"/>
          <p14:tracePt t="47955" x="6688138" y="3500438"/>
          <p14:tracePt t="47964" x="6680200" y="3500438"/>
          <p14:tracePt t="47971" x="6670675" y="3509963"/>
          <p14:tracePt t="47981" x="6653213" y="3509963"/>
          <p14:tracePt t="47998" x="6572250" y="3554413"/>
          <p14:tracePt t="48014" x="6473825" y="3598863"/>
          <p14:tracePt t="48031" x="6357938" y="3643313"/>
          <p14:tracePt t="48048" x="6276975" y="3670300"/>
          <p14:tracePt t="48065" x="6197600" y="3724275"/>
          <p14:tracePt t="48081" x="6134100" y="3732213"/>
          <p14:tracePt t="48097" x="6062663" y="3776663"/>
          <p14:tracePt t="48115" x="5956300" y="3803650"/>
          <p14:tracePt t="48132" x="5715000" y="3884613"/>
          <p14:tracePt t="48148" x="5537200" y="3946525"/>
          <p14:tracePt t="48164" x="5375275" y="4037013"/>
          <p14:tracePt t="48181" x="5232400" y="4098925"/>
          <p14:tracePt t="48198" x="5133975" y="4125913"/>
          <p14:tracePt t="48215" x="5045075" y="4152900"/>
          <p14:tracePt t="48231" x="4946650" y="4160838"/>
          <p14:tracePt t="48248" x="4875213" y="4160838"/>
          <p14:tracePt t="48264" x="4705350" y="4197350"/>
          <p14:tracePt t="48281" x="4581525" y="4197350"/>
          <p14:tracePt t="48298" x="4465638" y="4224338"/>
          <p14:tracePt t="48315" x="4367213" y="4224338"/>
          <p14:tracePt t="48332" x="4259263" y="4224338"/>
          <p14:tracePt t="48348" x="4197350" y="4224338"/>
          <p14:tracePt t="48364" x="4133850" y="4224338"/>
          <p14:tracePt t="48381" x="4089400" y="4224338"/>
          <p14:tracePt t="48398" x="4027488" y="4224338"/>
          <p14:tracePt t="48414" x="3983038" y="4224338"/>
          <p14:tracePt t="48431" x="3956050" y="4224338"/>
          <p14:tracePt t="48448" x="3919538" y="4224338"/>
          <p14:tracePt t="48464" x="3857625" y="4224338"/>
          <p14:tracePt t="48481" x="3768725" y="4224338"/>
          <p14:tracePt t="48498" x="3625850" y="4224338"/>
          <p14:tracePt t="48499" x="3544888" y="4205288"/>
          <p14:tracePt t="48515" x="3473450" y="4205288"/>
          <p14:tracePt t="48532" x="3251200" y="4187825"/>
          <p14:tracePt t="48548" x="3187700" y="4187825"/>
          <p14:tracePt t="48565" x="3152775" y="4187825"/>
          <p14:tracePt t="48581" x="3143250" y="4187825"/>
          <p14:tracePt t="48827" x="3152775" y="4187825"/>
          <p14:tracePt t="48851" x="3160713" y="4187825"/>
          <p14:tracePt t="48875" x="3187700" y="4187825"/>
          <p14:tracePt t="48891" x="3197225" y="4187825"/>
          <p14:tracePt t="48899" x="3205163" y="4187825"/>
          <p14:tracePt t="48907" x="3214688" y="4187825"/>
          <p14:tracePt t="48916" x="3251200" y="4187825"/>
          <p14:tracePt t="48931" x="3259138" y="4187825"/>
          <p14:tracePt t="48948" x="3357563" y="4187825"/>
          <p14:tracePt t="48964" x="3465513" y="4187825"/>
          <p14:tracePt t="48981" x="3687763" y="4197350"/>
          <p14:tracePt t="48997" x="3884613" y="4232275"/>
          <p14:tracePt t="49014" x="4152900" y="4268788"/>
          <p14:tracePt t="49031" x="4465638" y="4268788"/>
          <p14:tracePt t="49047" x="4751388" y="4268788"/>
          <p14:tracePt t="49064" x="5037138" y="4268788"/>
          <p14:tracePt t="49081" x="5276850" y="4268788"/>
          <p14:tracePt t="49098" x="5518150" y="4268788"/>
          <p14:tracePt t="49114" x="5776913" y="4268788"/>
          <p14:tracePt t="49131" x="6143625" y="4268788"/>
          <p14:tracePt t="49148" x="6429375" y="4268788"/>
          <p14:tracePt t="49164" x="6670675" y="4268788"/>
          <p14:tracePt t="49181" x="6884988" y="4268788"/>
          <p14:tracePt t="49198" x="7010400" y="4268788"/>
          <p14:tracePt t="49214" x="7134225" y="4268788"/>
          <p14:tracePt t="49231" x="7215188" y="4268788"/>
          <p14:tracePt t="49247" x="7269163" y="4268788"/>
          <p14:tracePt t="49264" x="7296150" y="4268788"/>
          <p14:tracePt t="49298" x="7304088" y="4251325"/>
          <p14:tracePt t="49314" x="7251700" y="4197350"/>
          <p14:tracePt t="49331" x="7224713" y="4187825"/>
          <p14:tracePt t="49595" x="7197725" y="4187825"/>
          <p14:tracePt t="49603" x="7188200" y="4187825"/>
          <p14:tracePt t="49614" x="7170738" y="4187825"/>
          <p14:tracePt t="49631" x="7062788" y="4170363"/>
          <p14:tracePt t="49647" x="6973888" y="4170363"/>
          <p14:tracePt t="49664" x="6840538" y="4152900"/>
          <p14:tracePt t="49681" x="6688138" y="4125913"/>
          <p14:tracePt t="49698" x="6554788" y="4108450"/>
          <p14:tracePt t="49715" x="6483350" y="4098925"/>
          <p14:tracePt t="49731" x="6446838" y="4098925"/>
          <p14:tracePt t="49787" x="6438900" y="4098925"/>
          <p14:tracePt t="49795" x="6429375" y="4098925"/>
          <p14:tracePt t="49803" x="6419850" y="4098925"/>
          <p14:tracePt t="49814" x="6367463" y="4098925"/>
          <p14:tracePt t="49831" x="6313488" y="4098925"/>
          <p14:tracePt t="49848" x="6180138" y="4081463"/>
          <p14:tracePt t="49864" x="6099175" y="4054475"/>
          <p14:tracePt t="49881" x="5983288" y="4054475"/>
          <p14:tracePt t="49898" x="5822950" y="4017963"/>
          <p14:tracePt t="49915" x="5732463" y="4017963"/>
          <p14:tracePt t="49931" x="5670550" y="4010025"/>
          <p14:tracePt t="49948" x="5634038" y="4010025"/>
          <p14:tracePt t="49964" x="5626100" y="4000500"/>
          <p14:tracePt t="50179" x="5626100" y="3983038"/>
          <p14:tracePt t="50187" x="5634038" y="3983038"/>
          <p14:tracePt t="50203" x="5643563" y="3983038"/>
          <p14:tracePt t="50214" x="5680075" y="3973513"/>
          <p14:tracePt t="50231" x="5724525" y="3973513"/>
          <p14:tracePt t="50247" x="5803900" y="3965575"/>
          <p14:tracePt t="50264" x="5894388" y="3946525"/>
          <p14:tracePt t="50281" x="6018213" y="3946525"/>
          <p14:tracePt t="50297" x="6143625" y="3946525"/>
          <p14:tracePt t="50315" x="6348413" y="3919538"/>
          <p14:tracePt t="50331" x="6446838" y="3919538"/>
          <p14:tracePt t="50348" x="6813550" y="3902075"/>
          <p14:tracePt t="50364" x="7143750" y="3884613"/>
          <p14:tracePt t="50381" x="7456488" y="3884613"/>
          <p14:tracePt t="50397" x="7697788" y="3867150"/>
          <p14:tracePt t="50414" x="7902575" y="3830638"/>
          <p14:tracePt t="50431" x="8027988" y="3813175"/>
          <p14:tracePt t="50447" x="8108950" y="3813175"/>
          <p14:tracePt t="50464" x="8170863" y="3803650"/>
          <p14:tracePt t="50481" x="8215313" y="3786188"/>
          <p14:tracePt t="50483" x="8224838" y="3786188"/>
          <p14:tracePt t="50499" x="8242300" y="3786188"/>
          <p14:tracePt t="50979" x="8197850" y="3786188"/>
          <p14:tracePt t="50987" x="8180388" y="3786188"/>
          <p14:tracePt t="50997" x="8143875" y="3786188"/>
          <p14:tracePt t="51014" x="8045450" y="3759200"/>
          <p14:tracePt t="51031" x="7920038" y="3759200"/>
          <p14:tracePt t="51047" x="7777163" y="3759200"/>
          <p14:tracePt t="51064" x="7626350" y="3759200"/>
          <p14:tracePt t="51081" x="7412038" y="3759200"/>
          <p14:tracePt t="51097" x="7215188" y="3741738"/>
          <p14:tracePt t="51114" x="7081838" y="3732213"/>
          <p14:tracePt t="51131" x="6911975" y="3687763"/>
          <p14:tracePt t="51148" x="6823075" y="3670300"/>
          <p14:tracePt t="51164" x="6653213" y="3660775"/>
          <p14:tracePt t="51181" x="6491288" y="3608388"/>
          <p14:tracePt t="51197" x="6313488" y="3571875"/>
          <p14:tracePt t="51214" x="6089650" y="3527425"/>
          <p14:tracePt t="51231" x="5822950" y="3509963"/>
          <p14:tracePt t="51247" x="5500688" y="3411538"/>
          <p14:tracePt t="51264" x="5214938" y="3394075"/>
          <p14:tracePt t="51281" x="4938713" y="3286125"/>
          <p14:tracePt t="51298" x="4545013" y="3143250"/>
          <p14:tracePt t="51314" x="4197350" y="3027363"/>
          <p14:tracePt t="51331" x="4179888" y="3027363"/>
          <p14:tracePt t="51499" x="4160838" y="3017838"/>
          <p14:tracePt t="51507" x="4125913" y="2982913"/>
          <p14:tracePt t="51515" x="4054475" y="2847975"/>
          <p14:tracePt t="51531" x="3813175" y="2465388"/>
          <p14:tracePt t="51548" x="3446463" y="1982788"/>
          <p14:tracePt t="51564" x="2990850" y="1633538"/>
          <p14:tracePt t="51581" x="2589213" y="1393825"/>
          <p14:tracePt t="51597" x="2259013" y="1223963"/>
          <p14:tracePt t="51614" x="1982788" y="1071563"/>
          <p14:tracePt t="51631" x="1803400" y="919163"/>
          <p14:tracePt t="51648" x="1741488" y="866775"/>
          <p14:tracePt t="51664" x="1714500" y="812800"/>
          <p14:tracePt t="51681" x="1679575" y="750888"/>
          <p14:tracePt t="51697" x="1670050" y="714375"/>
          <p14:tracePt t="51714" x="1670050" y="669925"/>
          <p14:tracePt t="51731" x="1643063" y="625475"/>
          <p14:tracePt t="51747" x="1608138" y="608013"/>
          <p14:tracePt t="51764" x="1562100" y="554038"/>
          <p14:tracePt t="51781" x="1536700" y="500063"/>
          <p14:tracePt t="51797" x="1517650" y="455613"/>
          <p14:tracePt t="51814" x="1517650" y="401638"/>
          <p14:tracePt t="51831" x="1517650" y="384175"/>
          <p14:tracePt t="52764" x="1446213" y="107950"/>
          <p14:tracePt t="52979" x="1446213" y="125413"/>
          <p14:tracePt t="52995" x="1465263" y="133350"/>
          <p14:tracePt t="53003" x="1465263" y="1428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152400"/>
            <a:ext cx="6629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smtClean="0"/>
              <a:t>The Cascode Amplifier</a:t>
            </a:r>
          </a:p>
        </p:txBody>
      </p:sp>
      <p:pic>
        <p:nvPicPr>
          <p:cNvPr id="29699" name="Picture 5" descr="se07F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43001"/>
            <a:ext cx="63246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8"/>
          <p:cNvSpPr>
            <a:spLocks noChangeArrowheads="1"/>
          </p:cNvSpPr>
          <p:nvPr/>
        </p:nvSpPr>
        <p:spPr bwMode="auto">
          <a:xfrm>
            <a:off x="2209800" y="4343400"/>
            <a:ext cx="8077200" cy="188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2000" b="1" u="sng">
                <a:solidFill>
                  <a:srgbClr val="000099"/>
                </a:solidFill>
              </a:rPr>
              <a:t>Circuit topology: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/>
              <a:t>Putting a CG (Q</a:t>
            </a:r>
            <a:r>
              <a:rPr lang="en-US" altLang="en-US" sz="1800" baseline="-25000"/>
              <a:t>2</a:t>
            </a:r>
            <a:r>
              <a:rPr lang="en-US" altLang="en-US" sz="1800"/>
              <a:t>:cascode transistor </a:t>
            </a:r>
            <a:r>
              <a:rPr lang="en-US" altLang="en-US" sz="1800">
                <a:sym typeface="Symbol" panose="05050102010706020507" pitchFamily="18" charset="2"/>
              </a:rPr>
              <a:t></a:t>
            </a:r>
            <a:r>
              <a:rPr lang="en-US" altLang="en-US" sz="1800"/>
              <a:t> current-buffering action is implemented using a transistor Q</a:t>
            </a:r>
            <a:r>
              <a:rPr lang="en-US" altLang="en-US" sz="1800" baseline="-25000"/>
              <a:t>2</a:t>
            </a:r>
            <a:r>
              <a:rPr lang="en-US" altLang="en-US" sz="1800"/>
              <a:t>  ) on top of CS (Q</a:t>
            </a:r>
            <a:r>
              <a:rPr lang="en-US" altLang="en-US" sz="1800" baseline="-25000"/>
              <a:t>1</a:t>
            </a:r>
            <a:r>
              <a:rPr lang="en-US" altLang="en-US" sz="1800"/>
              <a:t>:amplifying transistor). Here V</a:t>
            </a:r>
            <a:r>
              <a:rPr lang="en-US" altLang="en-US" sz="1800" baseline="-25000"/>
              <a:t>G2</a:t>
            </a:r>
            <a:r>
              <a:rPr lang="en-US" altLang="en-US" sz="1800"/>
              <a:t> is the dc bias voltage.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/>
              <a:t>The cascode transistor passes the small-signal current g</a:t>
            </a:r>
            <a:r>
              <a:rPr lang="en-US" altLang="en-US" sz="1800" baseline="-25000"/>
              <a:t>m1</a:t>
            </a:r>
            <a:r>
              <a:rPr lang="en-US" altLang="en-US" sz="1800"/>
              <a:t>v</a:t>
            </a:r>
            <a:r>
              <a:rPr lang="en-US" altLang="en-US" sz="1800" baseline="-25000"/>
              <a:t>i</a:t>
            </a:r>
            <a:r>
              <a:rPr lang="en-US" altLang="en-US" sz="1800"/>
              <a:t> to the output node while raising the resistance level by a factor of K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87785"/>
      </p:ext>
    </p:extLst>
  </p:cSld>
  <p:clrMapOvr>
    <a:masterClrMapping/>
  </p:clrMapOvr>
  <p:transition advTm="809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82" x="990600" y="5010150"/>
          <p14:tracePt t="2478" x="1009650" y="4973638"/>
          <p14:tracePt t="2486" x="1027113" y="4956175"/>
          <p14:tracePt t="2494" x="1071563" y="4894263"/>
          <p14:tracePt t="2502" x="1081088" y="4840288"/>
          <p14:tracePt t="2517" x="1081088" y="4803775"/>
          <p14:tracePt t="2534" x="1098550" y="4687888"/>
          <p14:tracePt t="2550" x="1098550" y="4633913"/>
          <p14:tracePt t="2567" x="1098550" y="4625975"/>
          <p14:tracePt t="2774" x="1125538" y="4491038"/>
          <p14:tracePt t="2783" x="1125538" y="4276725"/>
          <p14:tracePt t="2790" x="1125538" y="3990975"/>
          <p14:tracePt t="2800" x="1125538" y="3751263"/>
          <p14:tracePt t="2817" x="1393825" y="3108325"/>
          <p14:tracePt t="2833" x="1633538" y="2232025"/>
          <p14:tracePt t="2850" x="1847850" y="1411288"/>
          <p14:tracePt t="2867" x="2027238" y="866775"/>
          <p14:tracePt t="2883" x="2062163" y="527050"/>
          <p14:tracePt t="2900" x="2160588" y="179388"/>
          <p14:tracePt t="2917" x="2232025" y="80963"/>
          <p14:tracePt t="2933" x="2276475" y="71438"/>
          <p14:tracePt t="2950" x="2295525" y="71438"/>
          <p14:tracePt t="3038" x="2295525" y="61913"/>
          <p14:tracePt t="3046" x="2286000" y="9525"/>
          <p14:tracePt t="3054" x="2286000" y="0"/>
          <p14:tracePt t="3086" x="2251075" y="17463"/>
          <p14:tracePt t="3094" x="2232025" y="36513"/>
          <p14:tracePt t="3102" x="2224088" y="61913"/>
          <p14:tracePt t="3117" x="2197100" y="88900"/>
          <p14:tracePt t="3142" x="2160588" y="133350"/>
          <p14:tracePt t="3151" x="2133600" y="160338"/>
          <p14:tracePt t="3167" x="2116138" y="204788"/>
          <p14:tracePt t="3183" x="2108200" y="276225"/>
          <p14:tracePt t="3200" x="2098675" y="374650"/>
          <p14:tracePt t="3217" x="2098675" y="428625"/>
          <p14:tracePt t="3233" x="2071688" y="509588"/>
          <p14:tracePt t="3250" x="2071688" y="554038"/>
          <p14:tracePt t="3266" x="2071688" y="588963"/>
          <p14:tracePt t="3283" x="2071688" y="608013"/>
          <p14:tracePt t="3614" x="2071688" y="625475"/>
          <p14:tracePt t="3622" x="2071688" y="642938"/>
          <p14:tracePt t="3633" x="2071688" y="669925"/>
          <p14:tracePt t="3650" x="2071688" y="687388"/>
          <p14:tracePt t="3667" x="2071688" y="696913"/>
          <p14:tracePt t="4630" x="2071688" y="704850"/>
          <p14:tracePt t="4638" x="2081213" y="704850"/>
          <p14:tracePt t="4649" x="2098675" y="704850"/>
          <p14:tracePt t="4666" x="2125663" y="704850"/>
          <p14:tracePt t="4683" x="2152650" y="704850"/>
          <p14:tracePt t="4700" x="2160588" y="704850"/>
          <p14:tracePt t="4716" x="2205038" y="704850"/>
          <p14:tracePt t="4733" x="2268538" y="704850"/>
          <p14:tracePt t="4750" x="2295525" y="704850"/>
          <p14:tracePt t="4838" x="2322513" y="704850"/>
          <p14:tracePt t="4854" x="2330450" y="704850"/>
          <p14:tracePt t="4878" x="2339975" y="704850"/>
          <p14:tracePt t="4902" x="2347913" y="704850"/>
          <p14:tracePt t="4918" x="2374900" y="704850"/>
          <p14:tracePt t="4942" x="2384425" y="704850"/>
          <p14:tracePt t="5886" x="2393950" y="704850"/>
          <p14:tracePt t="5894" x="2419350" y="731838"/>
          <p14:tracePt t="5910" x="2428875" y="741363"/>
          <p14:tracePt t="5918" x="2438400" y="750888"/>
          <p14:tracePt t="5934" x="2446338" y="768350"/>
          <p14:tracePt t="5950" x="2455863" y="830263"/>
          <p14:tracePt t="5967" x="2490788" y="911225"/>
          <p14:tracePt t="5983" x="2527300" y="982663"/>
          <p14:tracePt t="5999" x="2581275" y="1062038"/>
          <p14:tracePt t="6016" x="2608263" y="1143000"/>
          <p14:tracePt t="6033" x="2643188" y="1204913"/>
          <p14:tracePt t="6050" x="2705100" y="1339850"/>
          <p14:tracePt t="6066" x="2786063" y="1482725"/>
          <p14:tracePt t="6083" x="2830513" y="1562100"/>
          <p14:tracePt t="6100" x="2857500" y="1598613"/>
          <p14:tracePt t="6116" x="2813050" y="1616075"/>
          <p14:tracePt t="6133" x="2705100" y="1616075"/>
          <p14:tracePt t="6150" x="2697163" y="1616075"/>
          <p14:tracePt t="6406" x="2705100" y="1616075"/>
          <p14:tracePt t="6415" x="2714625" y="1616075"/>
          <p14:tracePt t="6422" x="2724150" y="1616075"/>
          <p14:tracePt t="6433" x="2759075" y="1616075"/>
          <p14:tracePt t="6449" x="2840038" y="1608138"/>
          <p14:tracePt t="6466" x="2901950" y="1581150"/>
          <p14:tracePt t="6483" x="2938463" y="1544638"/>
          <p14:tracePt t="6499" x="2946400" y="1536700"/>
          <p14:tracePt t="6516" x="2955925" y="1517650"/>
          <p14:tracePt t="6533" x="2965450" y="1500188"/>
          <p14:tracePt t="6550" x="2982913" y="1455738"/>
          <p14:tracePt t="6567" x="2982913" y="1393825"/>
          <p14:tracePt t="6583" x="2990850" y="1374775"/>
          <p14:tracePt t="6599" x="2990850" y="1330325"/>
          <p14:tracePt t="6616" x="2990850" y="1285875"/>
          <p14:tracePt t="6633" x="3009900" y="1250950"/>
          <p14:tracePt t="6650" x="3009900" y="1231900"/>
          <p14:tracePt t="6666" x="3009900" y="1223963"/>
          <p14:tracePt t="6699" x="3009900" y="1196975"/>
          <p14:tracePt t="6750" x="3000375" y="1196975"/>
          <p14:tracePt t="6767" x="2973388" y="1196975"/>
          <p14:tracePt t="6774" x="2965450" y="1196975"/>
          <p14:tracePt t="6784" x="2955925" y="1196975"/>
          <p14:tracePt t="6800" x="2919413" y="1196975"/>
          <p14:tracePt t="6816" x="2901950" y="1196975"/>
          <p14:tracePt t="6833" x="2867025" y="1196975"/>
          <p14:tracePt t="6850" x="2857500" y="1196975"/>
          <p14:tracePt t="6866" x="2847975" y="1196975"/>
          <p14:tracePt t="6942" x="2847975" y="1214438"/>
          <p14:tracePt t="6950" x="2840038" y="1231900"/>
          <p14:tracePt t="6967" x="2822575" y="1258888"/>
          <p14:tracePt t="6974" x="2822575" y="1268413"/>
          <p14:tracePt t="6984" x="2822575" y="1276350"/>
          <p14:tracePt t="6999" x="2822575" y="1295400"/>
          <p14:tracePt t="7016" x="2813050" y="1347788"/>
          <p14:tracePt t="7033" x="2803525" y="1374775"/>
          <p14:tracePt t="7049" x="2803525" y="1411288"/>
          <p14:tracePt t="7066" x="2803525" y="1465263"/>
          <p14:tracePt t="7083" x="2803525" y="1527175"/>
          <p14:tracePt t="7099" x="2822575" y="1581150"/>
          <p14:tracePt t="7116" x="2857500" y="1643063"/>
          <p14:tracePt t="7133" x="2867025" y="1687513"/>
          <p14:tracePt t="7150" x="2884488" y="1768475"/>
          <p14:tracePt t="7167" x="2884488" y="1884363"/>
          <p14:tracePt t="7184" x="2884488" y="1973263"/>
          <p14:tracePt t="7200" x="2884488" y="2081213"/>
          <p14:tracePt t="7217" x="2867025" y="2179638"/>
          <p14:tracePt t="7233" x="2830513" y="2312988"/>
          <p14:tracePt t="7249" x="2795588" y="2384425"/>
          <p14:tracePt t="7266" x="2786063" y="2446338"/>
          <p14:tracePt t="7283" x="2759075" y="2517775"/>
          <p14:tracePt t="7299" x="2732088" y="2562225"/>
          <p14:tracePt t="7316" x="2705100" y="2571750"/>
          <p14:tracePt t="7333" x="2687638" y="2571750"/>
          <p14:tracePt t="7350" x="2608263" y="2571750"/>
          <p14:tracePt t="7367" x="2517775" y="2571750"/>
          <p14:tracePt t="7383" x="2419350" y="2571750"/>
          <p14:tracePt t="7534" x="2428875" y="2571750"/>
          <p14:tracePt t="7542" x="2446338" y="2571750"/>
          <p14:tracePt t="7551" x="2455863" y="2571750"/>
          <p14:tracePt t="7567" x="2490788" y="2598738"/>
          <p14:tracePt t="7583" x="2527300" y="2616200"/>
          <p14:tracePt t="7600" x="2554288" y="2625725"/>
          <p14:tracePt t="7616" x="2589213" y="2643188"/>
          <p14:tracePt t="7633" x="2633663" y="2660650"/>
          <p14:tracePt t="7650" x="2679700" y="2679700"/>
          <p14:tracePt t="7666" x="2714625" y="2714625"/>
          <p14:tracePt t="7699" x="2732088" y="2732088"/>
          <p14:tracePt t="7716" x="2741613" y="2751138"/>
          <p14:tracePt t="7733" x="2759075" y="2768600"/>
          <p14:tracePt t="7750" x="2759075" y="2776538"/>
          <p14:tracePt t="7767" x="2768600" y="2822575"/>
          <p14:tracePt t="7783" x="2786063" y="2840038"/>
          <p14:tracePt t="7800" x="2786063" y="2894013"/>
          <p14:tracePt t="7816" x="2803525" y="2938463"/>
          <p14:tracePt t="7833" x="2803525" y="2955925"/>
          <p14:tracePt t="7850" x="2803525" y="3000375"/>
          <p14:tracePt t="7866" x="2803525" y="3036888"/>
          <p14:tracePt t="7883" x="2803525" y="3081338"/>
          <p14:tracePt t="7899" x="2803525" y="3125788"/>
          <p14:tracePt t="7916" x="2803525" y="3187700"/>
          <p14:tracePt t="7933" x="2803525" y="3232150"/>
          <p14:tracePt t="7949" x="2795588" y="3295650"/>
          <p14:tracePt t="7967" x="2768600" y="3394075"/>
          <p14:tracePt t="7983" x="2759075" y="3455988"/>
          <p14:tracePt t="7999" x="2741613" y="3517900"/>
          <p14:tracePt t="8017" x="2732088" y="3571875"/>
          <p14:tracePt t="8033" x="2732088" y="3608388"/>
          <p14:tracePt t="8049" x="2741613" y="3679825"/>
          <p14:tracePt t="8066" x="2768600" y="3759200"/>
          <p14:tracePt t="8083" x="2803525" y="3822700"/>
          <p14:tracePt t="8099" x="2830513" y="3902075"/>
          <p14:tracePt t="8116" x="2847975" y="3938588"/>
          <p14:tracePt t="8133" x="2874963" y="3956050"/>
          <p14:tracePt t="8926" x="2874963" y="3946525"/>
          <p14:tracePt t="8942" x="2874963" y="3911600"/>
          <p14:tracePt t="8950" x="2874963" y="3884613"/>
          <p14:tracePt t="8958" x="2874963" y="3830638"/>
          <p14:tracePt t="8967" x="2874963" y="3795713"/>
          <p14:tracePt t="8983" x="2874963" y="3759200"/>
          <p14:tracePt t="9000" x="2874963" y="3714750"/>
          <p14:tracePt t="9016" x="2874963" y="3687763"/>
          <p14:tracePt t="9033" x="2874963" y="3679825"/>
          <p14:tracePt t="9049" x="2874963" y="3652838"/>
          <p14:tracePt t="9082" x="2874963" y="3625850"/>
          <p14:tracePt t="9116" x="2874963" y="3581400"/>
          <p14:tracePt t="9133" x="2874963" y="3562350"/>
          <p14:tracePt t="9150" x="2874963" y="3517900"/>
          <p14:tracePt t="9167" x="2874963" y="3473450"/>
          <p14:tracePt t="9183" x="2874963" y="3455988"/>
          <p14:tracePt t="9199" x="2874963" y="3419475"/>
          <p14:tracePt t="9216" x="2874963" y="3402013"/>
          <p14:tracePt t="9233" x="2874963" y="3357563"/>
          <p14:tracePt t="9249" x="2874963" y="3340100"/>
          <p14:tracePt t="9266" x="2874963" y="3276600"/>
          <p14:tracePt t="9283" x="2874963" y="3152775"/>
          <p14:tracePt t="9299" x="2874963" y="2982913"/>
          <p14:tracePt t="9316" x="2874963" y="2786063"/>
          <p14:tracePt t="9333" x="2874963" y="2616200"/>
          <p14:tracePt t="9350" x="2874963" y="2527300"/>
          <p14:tracePt t="9367" x="2874963" y="2393950"/>
          <p14:tracePt t="9383" x="2874963" y="2330450"/>
          <p14:tracePt t="9399" x="2874963" y="2303463"/>
          <p14:tracePt t="9416" x="2874963" y="2241550"/>
          <p14:tracePt t="9433" x="2874963" y="2197100"/>
          <p14:tracePt t="9449" x="2874963" y="2133600"/>
          <p14:tracePt t="9466" x="2857500" y="2089150"/>
          <p14:tracePt t="9483" x="2847975" y="2054225"/>
          <p14:tracePt t="9499" x="2840038" y="2017713"/>
          <p14:tracePt t="9516" x="2822575" y="2000250"/>
          <p14:tracePt t="9533" x="2803525" y="1965325"/>
          <p14:tracePt t="9549" x="2803525" y="1901825"/>
          <p14:tracePt t="9567" x="2786063" y="1857375"/>
          <p14:tracePt t="9583" x="2786063" y="1839913"/>
          <p14:tracePt t="9599" x="2786063" y="1822450"/>
          <p14:tracePt t="9702" x="2776538" y="1803400"/>
          <p14:tracePt t="9758" x="2759075" y="1803400"/>
          <p14:tracePt t="9766" x="2751138" y="1812925"/>
          <p14:tracePt t="9774" x="2751138" y="1822450"/>
          <p14:tracePt t="9784" x="2741613" y="1830388"/>
          <p14:tracePt t="9799" x="2724150" y="1893888"/>
          <p14:tracePt t="9816" x="2705100" y="1982788"/>
          <p14:tracePt t="9833" x="2679700" y="2098675"/>
          <p14:tracePt t="9849" x="2660650" y="2232025"/>
          <p14:tracePt t="9866" x="2652713" y="2347913"/>
          <p14:tracePt t="9883" x="2633663" y="2473325"/>
          <p14:tracePt t="9899" x="2608263" y="2625725"/>
          <p14:tracePt t="9916" x="2608263" y="2776538"/>
          <p14:tracePt t="9933" x="2608263" y="2919413"/>
          <p14:tracePt t="9949" x="2608263" y="3071813"/>
          <p14:tracePt t="9967" x="2608263" y="3214688"/>
          <p14:tracePt t="9983" x="2608263" y="3268663"/>
          <p14:tracePt t="9999" x="2608263" y="3313113"/>
          <p14:tracePt t="10016" x="2608263" y="3357563"/>
          <p14:tracePt t="10033" x="2616200" y="3384550"/>
          <p14:tracePt t="10049" x="2616200" y="3438525"/>
          <p14:tracePt t="10066" x="2625725" y="3500438"/>
          <p14:tracePt t="10083" x="2652713" y="3581400"/>
          <p14:tracePt t="10099" x="2652713" y="3633788"/>
          <p14:tracePt t="10116" x="2652713" y="3687763"/>
          <p14:tracePt t="10132" x="2670175" y="3732213"/>
          <p14:tracePt t="10150" x="2670175" y="3751263"/>
          <p14:tracePt t="10166" x="2670175" y="3786188"/>
          <p14:tracePt t="10183" x="2670175" y="3795713"/>
          <p14:tracePt t="10216" x="2670175" y="3803650"/>
          <p14:tracePt t="10222" x="2670175" y="3830638"/>
          <p14:tracePt t="10238" x="2670175" y="3840163"/>
          <p14:tracePt t="10249" x="2670175" y="3848100"/>
          <p14:tracePt t="10266" x="2670175" y="3857625"/>
          <p14:tracePt t="10283" x="2679700" y="3894138"/>
          <p14:tracePt t="10299" x="2687638" y="3902075"/>
          <p14:tracePt t="10316" x="2687638" y="3911600"/>
          <p14:tracePt t="10333" x="2705100" y="3929063"/>
          <p14:tracePt t="10350" x="2714625" y="3946525"/>
          <p14:tracePt t="10367" x="2732088" y="4000500"/>
          <p14:tracePt t="10383" x="2732088" y="4017963"/>
          <p14:tracePt t="10399" x="2741613" y="4054475"/>
          <p14:tracePt t="10416" x="2751138" y="4062413"/>
          <p14:tracePt t="10847" x="2759075" y="4062413"/>
          <p14:tracePt t="10870" x="2776538" y="4037013"/>
          <p14:tracePt t="10879" x="2786063" y="4027488"/>
          <p14:tracePt t="10886" x="2822575" y="4010025"/>
          <p14:tracePt t="10902" x="2840038" y="3990975"/>
          <p14:tracePt t="10916" x="2867025" y="3990975"/>
          <p14:tracePt t="10933" x="2928938" y="3983038"/>
          <p14:tracePt t="10949" x="3036888" y="3965575"/>
          <p14:tracePt t="10966" x="3322638" y="3884613"/>
          <p14:tracePt t="10983" x="3527425" y="3830638"/>
          <p14:tracePt t="10999" x="3697288" y="3813175"/>
          <p14:tracePt t="11016" x="3894138" y="3813175"/>
          <p14:tracePt t="11033" x="4160838" y="3759200"/>
          <p14:tracePt t="11050" x="4384675" y="3724275"/>
          <p14:tracePt t="11066" x="4616450" y="3643313"/>
          <p14:tracePt t="11083" x="4830763" y="3554413"/>
          <p14:tracePt t="11099" x="4946650" y="3490913"/>
          <p14:tracePt t="11116" x="5081588" y="3429000"/>
          <p14:tracePt t="11132" x="5160963" y="3402013"/>
          <p14:tracePt t="11149" x="5197475" y="3384550"/>
          <p14:tracePt t="11166" x="5224463" y="3295650"/>
          <p14:tracePt t="11183" x="5214938" y="3251200"/>
          <p14:tracePt t="11199" x="5187950" y="3187700"/>
          <p14:tracePt t="11216" x="5153025" y="3125788"/>
          <p14:tracePt t="11233" x="5143500" y="3108325"/>
          <p14:tracePt t="11249" x="5116513" y="3062288"/>
          <p14:tracePt t="11266" x="5108575" y="3054350"/>
          <p14:tracePt t="11283" x="5099050" y="3009900"/>
          <p14:tracePt t="11299" x="5089525" y="3000375"/>
          <p14:tracePt t="11316" x="5081588" y="2955925"/>
          <p14:tracePt t="11333" x="5045075" y="2919413"/>
          <p14:tracePt t="11349" x="5018088" y="2884488"/>
          <p14:tracePt t="11367" x="4991100" y="2867025"/>
          <p14:tracePt t="11383" x="4919663" y="2830513"/>
          <p14:tracePt t="11399" x="4822825" y="2813050"/>
          <p14:tracePt t="11416" x="4670425" y="2768600"/>
          <p14:tracePt t="11433" x="4500563" y="2768600"/>
          <p14:tracePt t="11449" x="4322763" y="2751138"/>
          <p14:tracePt t="11466" x="4152900" y="2732088"/>
          <p14:tracePt t="11482" x="4062413" y="2732088"/>
          <p14:tracePt t="11500" x="4037013" y="2724150"/>
          <p14:tracePt t="11516" x="4027488" y="2724150"/>
          <p14:tracePt t="11533" x="4010025" y="2724150"/>
          <p14:tracePt t="11549" x="3973513" y="2724150"/>
          <p14:tracePt t="11567" x="3911600" y="2732088"/>
          <p14:tracePt t="11583" x="3875088" y="2768600"/>
          <p14:tracePt t="11600" x="3840163" y="2786063"/>
          <p14:tracePt t="11616" x="3803650" y="2822575"/>
          <p14:tracePt t="11632" x="3759200" y="2847975"/>
          <p14:tracePt t="11649" x="3751263" y="2847975"/>
          <p14:tracePt t="11666" x="3705225" y="2867025"/>
          <p14:tracePt t="11683" x="3660775" y="2884488"/>
          <p14:tracePt t="11699" x="3571875" y="2938463"/>
          <p14:tracePt t="11716" x="3500438" y="2990850"/>
          <p14:tracePt t="11733" x="3438525" y="3062288"/>
          <p14:tracePt t="11749" x="3419475" y="3089275"/>
          <p14:tracePt t="11766" x="3394075" y="3133725"/>
          <p14:tracePt t="11783" x="3394075" y="3179763"/>
          <p14:tracePt t="11799" x="3384550" y="3232150"/>
          <p14:tracePt t="11816" x="3384550" y="3276600"/>
          <p14:tracePt t="11833" x="3367088" y="3313113"/>
          <p14:tracePt t="11850" x="3367088" y="3367088"/>
          <p14:tracePt t="11866" x="3340100" y="3429000"/>
          <p14:tracePt t="11883" x="3340100" y="3455988"/>
          <p14:tracePt t="11900" x="3330575" y="3482975"/>
          <p14:tracePt t="11916" x="3330575" y="3517900"/>
          <p14:tracePt t="11933" x="3330575" y="3536950"/>
          <p14:tracePt t="11949" x="3330575" y="3598863"/>
          <p14:tracePt t="11967" x="3330575" y="3697288"/>
          <p14:tracePt t="11983" x="3330575" y="3741738"/>
          <p14:tracePt t="12000" x="3330575" y="3776663"/>
          <p14:tracePt t="12016" x="3330575" y="3822700"/>
          <p14:tracePt t="12032" x="3340100" y="3875088"/>
          <p14:tracePt t="12049" x="3348038" y="3884613"/>
          <p14:tracePt t="12066" x="3367088" y="3929063"/>
          <p14:tracePt t="12083" x="3419475" y="3983038"/>
          <p14:tracePt t="12100" x="3465513" y="4010025"/>
          <p14:tracePt t="12116" x="3527425" y="4054475"/>
          <p14:tracePt t="12133" x="3571875" y="4071938"/>
          <p14:tracePt t="12149" x="3625850" y="4108450"/>
          <p14:tracePt t="12167" x="3705225" y="4143375"/>
          <p14:tracePt t="12183" x="3751263" y="4179888"/>
          <p14:tracePt t="12199" x="3830638" y="4224338"/>
          <p14:tracePt t="12216" x="3911600" y="4251325"/>
          <p14:tracePt t="12233" x="4044950" y="4295775"/>
          <p14:tracePt t="12249" x="4108450" y="4303713"/>
          <p14:tracePt t="12266" x="4160838" y="4303713"/>
          <p14:tracePt t="12283" x="4170363" y="4303713"/>
          <p14:tracePt t="12342" x="4205288" y="4303713"/>
          <p14:tracePt t="12350" x="4224338" y="4303713"/>
          <p14:tracePt t="12358" x="4268788" y="4303713"/>
          <p14:tracePt t="12367" x="4286250" y="4303713"/>
          <p14:tracePt t="12383" x="4394200" y="4286250"/>
          <p14:tracePt t="12399" x="4491038" y="4276725"/>
          <p14:tracePt t="12416" x="4562475" y="4276725"/>
          <p14:tracePt t="12433" x="4608513" y="4259263"/>
          <p14:tracePt t="12470" x="4616450" y="4259263"/>
          <p14:tracePt t="12486" x="4625975" y="4259263"/>
          <p14:tracePt t="12499" x="4643438" y="4259263"/>
          <p14:tracePt t="12516" x="4741863" y="4232275"/>
          <p14:tracePt t="12533" x="4795838" y="4205288"/>
          <p14:tracePt t="12549" x="4867275" y="4170363"/>
          <p14:tracePt t="12567" x="4894263" y="4152900"/>
          <p14:tracePt t="12583" x="4902200" y="4152900"/>
          <p14:tracePt t="12616" x="4911725" y="4143375"/>
          <p14:tracePt t="12632" x="4946650" y="4108450"/>
          <p14:tracePt t="12649" x="4973638" y="4071938"/>
          <p14:tracePt t="12666" x="5010150" y="4027488"/>
          <p14:tracePt t="12682" x="5045075" y="3990975"/>
          <p14:tracePt t="12699" x="5062538" y="3956050"/>
          <p14:tracePt t="12716" x="5081588" y="3938588"/>
          <p14:tracePt t="12733" x="5089525" y="3929063"/>
          <p14:tracePt t="12749" x="5089525" y="3902075"/>
          <p14:tracePt t="12766" x="5099050" y="3867150"/>
          <p14:tracePt t="12783" x="5099050" y="3830638"/>
          <p14:tracePt t="12799" x="5099050" y="3786188"/>
          <p14:tracePt t="12816" x="5099050" y="3741738"/>
          <p14:tracePt t="12833" x="5099050" y="3705225"/>
          <p14:tracePt t="12849" x="5099050" y="3643313"/>
          <p14:tracePt t="12866" x="5099050" y="3598863"/>
          <p14:tracePt t="12883" x="5089525" y="3554413"/>
          <p14:tracePt t="12899" x="5072063" y="3490913"/>
          <p14:tracePt t="12916" x="5062538" y="3429000"/>
          <p14:tracePt t="12932" x="5054600" y="3367088"/>
          <p14:tracePt t="12949" x="5010150" y="3286125"/>
          <p14:tracePt t="12967" x="4991100" y="3197225"/>
          <p14:tracePt t="12983" x="4965700" y="3143250"/>
          <p14:tracePt t="12999" x="4919663" y="3081338"/>
          <p14:tracePt t="13016" x="4884738" y="3009900"/>
          <p14:tracePt t="13032" x="4848225" y="2955925"/>
          <p14:tracePt t="13049" x="4795838" y="2901950"/>
          <p14:tracePt t="13066" x="4741863" y="2847975"/>
          <p14:tracePt t="13083" x="4714875" y="2830513"/>
          <p14:tracePt t="13099" x="4643438" y="2795588"/>
          <p14:tracePt t="13116" x="4581525" y="2776538"/>
          <p14:tracePt t="13133" x="4537075" y="2768600"/>
          <p14:tracePt t="13149" x="4438650" y="2724150"/>
          <p14:tracePt t="13167" x="4384675" y="2724150"/>
          <p14:tracePt t="13183" x="4205288" y="2724150"/>
          <p14:tracePt t="13199" x="4098925" y="2724150"/>
          <p14:tracePt t="13216" x="3990975" y="2724150"/>
          <p14:tracePt t="13233" x="3884613" y="2724150"/>
          <p14:tracePt t="13249" x="3776663" y="2741613"/>
          <p14:tracePt t="13266" x="3670300" y="2751138"/>
          <p14:tracePt t="13283" x="3608388" y="2768600"/>
          <p14:tracePt t="13299" x="3544888" y="2795588"/>
          <p14:tracePt t="13316" x="3482975" y="2803525"/>
          <p14:tracePt t="13333" x="3402013" y="2822575"/>
          <p14:tracePt t="13349" x="3303588" y="2857500"/>
          <p14:tracePt t="13367" x="3205163" y="2901950"/>
          <p14:tracePt t="13383" x="3133725" y="2955925"/>
          <p14:tracePt t="13399" x="3098800" y="3017838"/>
          <p14:tracePt t="13416" x="3062288" y="3062288"/>
          <p14:tracePt t="13432" x="3036888" y="3133725"/>
          <p14:tracePt t="13449" x="3009900" y="3179763"/>
          <p14:tracePt t="13466" x="2990850" y="3224213"/>
          <p14:tracePt t="13483" x="2973388" y="3303588"/>
          <p14:tracePt t="13499" x="2973388" y="3330575"/>
          <p14:tracePt t="13516" x="2973388" y="3384550"/>
          <p14:tracePt t="13533" x="2973388" y="3482975"/>
          <p14:tracePt t="13549" x="2973388" y="3571875"/>
          <p14:tracePt t="13566" x="2973388" y="3652838"/>
          <p14:tracePt t="13583" x="2973388" y="3732213"/>
          <p14:tracePt t="13599" x="2990850" y="3786188"/>
          <p14:tracePt t="13616" x="3017838" y="3822700"/>
          <p14:tracePt t="13632" x="3036888" y="3857625"/>
          <p14:tracePt t="13649" x="3071813" y="3894138"/>
          <p14:tracePt t="13666" x="3125788" y="3938588"/>
          <p14:tracePt t="13682" x="3152775" y="3956050"/>
          <p14:tracePt t="13699" x="3232150" y="4000500"/>
          <p14:tracePt t="13716" x="3313113" y="4054475"/>
          <p14:tracePt t="13732" x="3402013" y="4098925"/>
          <p14:tracePt t="13749" x="3482975" y="4133850"/>
          <p14:tracePt t="13766" x="3527425" y="4143375"/>
          <p14:tracePt t="13783" x="3598863" y="4187825"/>
          <p14:tracePt t="13816" x="3643313" y="4187825"/>
          <p14:tracePt t="13832" x="3687763" y="4197350"/>
          <p14:tracePt t="13849" x="3697288" y="4197350"/>
          <p14:tracePt t="13866" x="3741738" y="4197350"/>
          <p14:tracePt t="13883" x="3768725" y="4205288"/>
          <p14:tracePt t="13899" x="3803650" y="4205288"/>
          <p14:tracePt t="13916" x="3848100" y="4224338"/>
          <p14:tracePt t="13932" x="3867150" y="4224338"/>
          <p14:tracePt t="13949" x="3911600" y="4241800"/>
          <p14:tracePt t="13966" x="3983038" y="4259263"/>
          <p14:tracePt t="13983" x="4044950" y="4259263"/>
          <p14:tracePt t="13999" x="4089400" y="4259263"/>
          <p14:tracePt t="14016" x="4108450" y="4259263"/>
          <p14:tracePt t="14049" x="4125913" y="4259263"/>
          <p14:tracePt t="14066" x="4143375" y="4259263"/>
          <p14:tracePt t="14094" x="4152900" y="4259263"/>
          <p14:tracePt t="14102" x="4160838" y="4259263"/>
          <p14:tracePt t="14116" x="4197350" y="4259263"/>
          <p14:tracePt t="14133" x="4214813" y="4259263"/>
          <p14:tracePt t="14149" x="4251325" y="4259263"/>
          <p14:tracePt t="14166" x="4268788" y="4259263"/>
          <p14:tracePt t="14183" x="4295775" y="4259263"/>
          <p14:tracePt t="14199" x="4303713" y="4259263"/>
          <p14:tracePt t="14216" x="4322763" y="4259263"/>
          <p14:tracePt t="14232" x="4340225" y="4259263"/>
          <p14:tracePt t="14249" x="4357688" y="4259263"/>
          <p14:tracePt t="14266" x="4367213" y="4251325"/>
          <p14:tracePt t="14282" x="4394200" y="4251325"/>
          <p14:tracePt t="14299" x="4411663" y="4241800"/>
          <p14:tracePt t="14316" x="4446588" y="4232275"/>
          <p14:tracePt t="14333" x="4465638" y="4224338"/>
          <p14:tracePt t="14349" x="4491038" y="4214813"/>
          <p14:tracePt t="14366" x="4500563" y="4205288"/>
          <p14:tracePt t="14390" x="4510088" y="4205288"/>
          <p14:tracePt t="14400" x="4518025" y="4187825"/>
          <p14:tracePt t="14416" x="4562475" y="4170363"/>
          <p14:tracePt t="14432" x="4598988" y="4143375"/>
          <p14:tracePt t="14449" x="4660900" y="4108450"/>
          <p14:tracePt t="14466" x="4714875" y="4071938"/>
          <p14:tracePt t="14483" x="4786313" y="4017963"/>
          <p14:tracePt t="14499" x="4840288" y="3983038"/>
          <p14:tracePt t="14516" x="4902200" y="3911600"/>
          <p14:tracePt t="14533" x="4973638" y="3813175"/>
          <p14:tracePt t="14549" x="5027613" y="3751263"/>
          <p14:tracePt t="14566" x="5037138" y="3679825"/>
          <p14:tracePt t="14583" x="5037138" y="3670300"/>
          <p14:tracePt t="14599" x="5045075" y="3589338"/>
          <p14:tracePt t="14616" x="5045075" y="3527425"/>
          <p14:tracePt t="14632" x="5045075" y="3438525"/>
          <p14:tracePt t="14649" x="5045075" y="3330575"/>
          <p14:tracePt t="14666" x="5045075" y="3251200"/>
          <p14:tracePt t="14682" x="5045075" y="3187700"/>
          <p14:tracePt t="14699" x="5045075" y="3143250"/>
          <p14:tracePt t="14716" x="5010150" y="3081338"/>
          <p14:tracePt t="14733" x="5000625" y="3062288"/>
          <p14:tracePt t="14749" x="4946650" y="3000375"/>
          <p14:tracePt t="14767" x="4911725" y="2946400"/>
          <p14:tracePt t="14783" x="4884738" y="2919413"/>
          <p14:tracePt t="14799" x="4830763" y="2884488"/>
          <p14:tracePt t="14816" x="4776788" y="2857500"/>
          <p14:tracePt t="14832" x="4670425" y="2822575"/>
          <p14:tracePt t="14849" x="4581525" y="2803525"/>
          <p14:tracePt t="14866" x="4491038" y="2795588"/>
          <p14:tracePt t="14882" x="4411663" y="2751138"/>
          <p14:tracePt t="14899" x="4348163" y="2741613"/>
          <p14:tracePt t="14916" x="4303713" y="2741613"/>
          <p14:tracePt t="14932" x="4241800" y="2741613"/>
          <p14:tracePt t="14949" x="4179888" y="2724150"/>
          <p14:tracePt t="14967" x="4044950" y="2724150"/>
          <p14:tracePt t="14983" x="3938588" y="2724150"/>
          <p14:tracePt t="14999" x="3867150" y="2724150"/>
          <p14:tracePt t="15016" x="3759200" y="2724150"/>
          <p14:tracePt t="15032" x="3679825" y="2724150"/>
          <p14:tracePt t="15049" x="3608388" y="2724150"/>
          <p14:tracePt t="15066" x="3544888" y="2724150"/>
          <p14:tracePt t="15082" x="3482975" y="2724150"/>
          <p14:tracePt t="15099" x="3394075" y="2759075"/>
          <p14:tracePt t="15116" x="3340100" y="2786063"/>
          <p14:tracePt t="15132" x="3295650" y="2795588"/>
          <p14:tracePt t="15149" x="3232150" y="2840038"/>
          <p14:tracePt t="15166" x="3179763" y="2901950"/>
          <p14:tracePt t="15183" x="3143250" y="2946400"/>
          <p14:tracePt t="15199" x="3108325" y="2990850"/>
          <p14:tracePt t="15216" x="3098800" y="3036888"/>
          <p14:tracePt t="15232" x="3071813" y="3098800"/>
          <p14:tracePt t="15249" x="3071813" y="3179763"/>
          <p14:tracePt t="15266" x="3071813" y="3241675"/>
          <p14:tracePt t="15282" x="3071813" y="3313113"/>
          <p14:tracePt t="15299" x="3071813" y="3367088"/>
          <p14:tracePt t="15316" x="3081338" y="3429000"/>
          <p14:tracePt t="15332" x="3098800" y="3473450"/>
          <p14:tracePt t="15349" x="3133725" y="3509963"/>
          <p14:tracePt t="15366" x="3179763" y="3562350"/>
          <p14:tracePt t="15383" x="3205163" y="3589338"/>
          <p14:tracePt t="15399" x="3259138" y="3633788"/>
          <p14:tracePt t="15416" x="3303588" y="3670300"/>
          <p14:tracePt t="15432" x="3340100" y="3679825"/>
          <p14:tracePt t="15449" x="3375025" y="3714750"/>
          <p14:tracePt t="15466" x="3394075" y="3724275"/>
          <p14:tracePt t="15482" x="3419475" y="3741738"/>
          <p14:tracePt t="15499" x="3446463" y="3776663"/>
          <p14:tracePt t="15516" x="3482975" y="3795713"/>
          <p14:tracePt t="15532" x="3527425" y="3848100"/>
          <p14:tracePt t="15549" x="3571875" y="3875088"/>
          <p14:tracePt t="15566" x="3608388" y="3911600"/>
          <p14:tracePt t="15583" x="3679825" y="3973513"/>
          <p14:tracePt t="15599" x="3724275" y="4010025"/>
          <p14:tracePt t="15616" x="3795713" y="4062413"/>
          <p14:tracePt t="15632" x="3830638" y="4081463"/>
          <p14:tracePt t="15649" x="3875088" y="4108450"/>
          <p14:tracePt t="15666" x="3938588" y="4143375"/>
          <p14:tracePt t="15682" x="3956050" y="4152900"/>
          <p14:tracePt t="15699" x="4027488" y="4179888"/>
          <p14:tracePt t="15716" x="4108450" y="4187825"/>
          <p14:tracePt t="15732" x="4187825" y="4205288"/>
          <p14:tracePt t="15749" x="4232275" y="4205288"/>
          <p14:tracePt t="15766" x="4259263" y="4214813"/>
          <p14:tracePt t="15800" x="4286250" y="4214813"/>
          <p14:tracePt t="15817" x="4303713" y="4214813"/>
          <p14:tracePt t="15832" x="4348163" y="4214813"/>
          <p14:tracePt t="15849" x="4411663" y="4214813"/>
          <p14:tracePt t="15866" x="4483100" y="4214813"/>
          <p14:tracePt t="15882" x="4581525" y="4214813"/>
          <p14:tracePt t="15900" x="4670425" y="4214813"/>
          <p14:tracePt t="15917" x="4751388" y="4179888"/>
          <p14:tracePt t="15932" x="4830763" y="4160838"/>
          <p14:tracePt t="15949" x="4902200" y="4098925"/>
          <p14:tracePt t="15966" x="4973638" y="4044950"/>
          <p14:tracePt t="15983" x="5000625" y="4000500"/>
          <p14:tracePt t="16000" x="5037138" y="3902075"/>
          <p14:tracePt t="16016" x="5037138" y="3840163"/>
          <p14:tracePt t="16032" x="5062538" y="3741738"/>
          <p14:tracePt t="16049" x="5062538" y="3660775"/>
          <p14:tracePt t="16066" x="5072063" y="3598863"/>
          <p14:tracePt t="16082" x="5072063" y="3536950"/>
          <p14:tracePt t="16099" x="5072063" y="3465513"/>
          <p14:tracePt t="16116" x="5072063" y="3402013"/>
          <p14:tracePt t="16132" x="5072063" y="3357563"/>
          <p14:tracePt t="16149" x="5072063" y="3313113"/>
          <p14:tracePt t="16166" x="5072063" y="3286125"/>
          <p14:tracePt t="16183" x="5062538" y="3241675"/>
          <p14:tracePt t="16199" x="5045075" y="3197225"/>
          <p14:tracePt t="16216" x="5018088" y="3152775"/>
          <p14:tracePt t="16232" x="4991100" y="3116263"/>
          <p14:tracePt t="16249" x="4956175" y="3054350"/>
          <p14:tracePt t="16266" x="4894263" y="3009900"/>
          <p14:tracePt t="16282" x="4867275" y="2990850"/>
          <p14:tracePt t="16299" x="4813300" y="2965450"/>
          <p14:tracePt t="16316" x="4751388" y="2938463"/>
          <p14:tracePt t="16332" x="4705350" y="2928938"/>
          <p14:tracePt t="16349" x="4625975" y="2911475"/>
          <p14:tracePt t="16367" x="4518025" y="2884488"/>
          <p14:tracePt t="16383" x="4367213" y="2857500"/>
          <p14:tracePt t="16399" x="4232275" y="2813050"/>
          <p14:tracePt t="16416" x="4143375" y="2813050"/>
          <p14:tracePt t="16432" x="4027488" y="2795588"/>
          <p14:tracePt t="16449" x="3938588" y="2786063"/>
          <p14:tracePt t="16466" x="3848100" y="2786063"/>
          <p14:tracePt t="16482" x="3759200" y="2786063"/>
          <p14:tracePt t="16499" x="3679825" y="2786063"/>
          <p14:tracePt t="16516" x="3562350" y="2822575"/>
          <p14:tracePt t="16533" x="3446463" y="2874963"/>
          <p14:tracePt t="16549" x="3402013" y="2901950"/>
          <p14:tracePt t="16566" x="3348038" y="2911475"/>
          <p14:tracePt t="16583" x="3303588" y="2946400"/>
          <p14:tracePt t="16599" x="3276600" y="2973388"/>
          <p14:tracePt t="16616" x="3224213" y="3009900"/>
          <p14:tracePt t="16632" x="3179763" y="3054350"/>
          <p14:tracePt t="16649" x="3152775" y="3116263"/>
          <p14:tracePt t="16666" x="3098800" y="3205163"/>
          <p14:tracePt t="16682" x="3054350" y="3295650"/>
          <p14:tracePt t="16699" x="3044825" y="3348038"/>
          <p14:tracePt t="16716" x="3044825" y="3402013"/>
          <p14:tracePt t="16732" x="3044825" y="3465513"/>
          <p14:tracePt t="16749" x="3044825" y="3527425"/>
          <p14:tracePt t="16766" x="3044825" y="3571875"/>
          <p14:tracePt t="16783" x="3054350" y="3633788"/>
          <p14:tracePt t="16799" x="3054350" y="3660775"/>
          <p14:tracePt t="16816" x="3081338" y="3697288"/>
          <p14:tracePt t="16833" x="3098800" y="3751263"/>
          <p14:tracePt t="16849" x="3133725" y="3795713"/>
          <p14:tracePt t="16866" x="3170238" y="3857625"/>
          <p14:tracePt t="16882" x="3197225" y="3875088"/>
          <p14:tracePt t="16899" x="3241675" y="3911600"/>
          <p14:tracePt t="16916" x="3268663" y="3946525"/>
          <p14:tracePt t="16932" x="3330575" y="3983038"/>
          <p14:tracePt t="16949" x="3375025" y="4000500"/>
          <p14:tracePt t="16966" x="3465513" y="4054475"/>
          <p14:tracePt t="16983" x="3536950" y="4089400"/>
          <p14:tracePt t="16999" x="3562350" y="4116388"/>
          <p14:tracePt t="17016" x="3633788" y="4170363"/>
          <p14:tracePt t="17032" x="3660775" y="4187825"/>
          <p14:tracePt t="17049" x="3724275" y="4232275"/>
          <p14:tracePt t="17066" x="3803650" y="4276725"/>
          <p14:tracePt t="17082" x="3867150" y="4303713"/>
          <p14:tracePt t="17099" x="3946525" y="4313238"/>
          <p14:tracePt t="17116" x="4044950" y="4340225"/>
          <p14:tracePt t="17132" x="4116388" y="4357688"/>
          <p14:tracePt t="17149" x="4205288" y="4357688"/>
          <p14:tracePt t="17166" x="4268788" y="4367213"/>
          <p14:tracePt t="17182" x="4303713" y="4367213"/>
          <p14:tracePt t="17199" x="4330700" y="4384675"/>
          <p14:tracePt t="17216" x="4348163" y="4384675"/>
          <p14:tracePt t="17232" x="4375150" y="4402138"/>
          <p14:tracePt t="17249" x="4419600" y="4402138"/>
          <p14:tracePt t="17266" x="4473575" y="4402138"/>
          <p14:tracePt t="17282" x="4527550" y="4402138"/>
          <p14:tracePt t="17299" x="4581525" y="4402138"/>
          <p14:tracePt t="17316" x="4633913" y="4402138"/>
          <p14:tracePt t="17332" x="4679950" y="4411663"/>
          <p14:tracePt t="17349" x="4697413" y="4411663"/>
          <p14:tracePt t="17366" x="4732338" y="4411663"/>
          <p14:tracePt t="17383" x="4786313" y="4402138"/>
          <p14:tracePt t="17399" x="4803775" y="4375150"/>
          <p14:tracePt t="17416" x="4840288" y="4348163"/>
          <p14:tracePt t="17432" x="4848225" y="4340225"/>
          <p14:tracePt t="17449" x="4857750" y="4322763"/>
          <p14:tracePt t="17466" x="4875213" y="4303713"/>
          <p14:tracePt t="17482" x="4894263" y="4286250"/>
          <p14:tracePt t="17499" x="4894263" y="4232275"/>
          <p14:tracePt t="17516" x="4902200" y="4179888"/>
          <p14:tracePt t="17532" x="4902200" y="4098925"/>
          <p14:tracePt t="17549" x="4902200" y="4054475"/>
          <p14:tracePt t="17566" x="4902200" y="4010025"/>
          <p14:tracePt t="17583" x="4902200" y="3956050"/>
          <p14:tracePt t="17600" x="4902200" y="3929063"/>
          <p14:tracePt t="17616" x="4902200" y="3884613"/>
          <p14:tracePt t="17632" x="4902200" y="3840163"/>
          <p14:tracePt t="17649" x="4894263" y="3795713"/>
          <p14:tracePt t="17666" x="4884738" y="3751263"/>
          <p14:tracePt t="17682" x="4840288" y="3687763"/>
          <p14:tracePt t="17699" x="4813300" y="3616325"/>
          <p14:tracePt t="17716" x="4776788" y="3544888"/>
          <p14:tracePt t="17732" x="4759325" y="3509963"/>
          <p14:tracePt t="17749" x="4741863" y="3482975"/>
          <p14:tracePt t="17766" x="4741863" y="3455988"/>
          <p14:tracePt t="17783" x="4705350" y="3411538"/>
          <p14:tracePt t="17799" x="4697413" y="3367088"/>
          <p14:tracePt t="17816" x="4660900" y="3286125"/>
          <p14:tracePt t="17832" x="4625975" y="3224213"/>
          <p14:tracePt t="17849" x="4572000" y="3170238"/>
          <p14:tracePt t="17866" x="4545013" y="3108325"/>
          <p14:tracePt t="17882" x="4483100" y="3044825"/>
          <p14:tracePt t="17899" x="4419600" y="3009900"/>
          <p14:tracePt t="17916" x="4357688" y="2938463"/>
          <p14:tracePt t="17932" x="4303713" y="2911475"/>
          <p14:tracePt t="17949" x="4268788" y="2894013"/>
          <p14:tracePt t="17967" x="4197350" y="2857500"/>
          <p14:tracePt t="17983" x="4152900" y="2847975"/>
          <p14:tracePt t="17999" x="4081463" y="2830513"/>
          <p14:tracePt t="18016" x="3990975" y="2830513"/>
          <p14:tracePt t="18032" x="3884613" y="2830513"/>
          <p14:tracePt t="18049" x="3776663" y="2830513"/>
          <p14:tracePt t="18066" x="3687763" y="2830513"/>
          <p14:tracePt t="18082" x="3589338" y="2830513"/>
          <p14:tracePt t="18099" x="3500438" y="2857500"/>
          <p14:tracePt t="18116" x="3455988" y="2874963"/>
          <p14:tracePt t="18132" x="3384550" y="2928938"/>
          <p14:tracePt t="18149" x="3322638" y="2955925"/>
          <p14:tracePt t="18166" x="3268663" y="3017838"/>
          <p14:tracePt t="18183" x="3187700" y="3170238"/>
          <p14:tracePt t="18199" x="3133725" y="3276600"/>
          <p14:tracePt t="18216" x="3071813" y="3411538"/>
          <p14:tracePt t="18232" x="3027363" y="3509963"/>
          <p14:tracePt t="18249" x="3027363" y="3616325"/>
          <p14:tracePt t="18266" x="3027363" y="3679825"/>
          <p14:tracePt t="18282" x="3027363" y="3759200"/>
          <p14:tracePt t="18299" x="3044825" y="3822700"/>
          <p14:tracePt t="18316" x="3098800" y="3919538"/>
          <p14:tracePt t="18332" x="3152775" y="4010025"/>
          <p14:tracePt t="18349" x="3205163" y="4081463"/>
          <p14:tracePt t="18366" x="3303588" y="4187825"/>
          <p14:tracePt t="18383" x="3402013" y="4295775"/>
          <p14:tracePt t="18399" x="3500438" y="4330700"/>
          <p14:tracePt t="18416" x="3608388" y="4411663"/>
          <p14:tracePt t="18432" x="3724275" y="4446588"/>
          <p14:tracePt t="18449" x="3813175" y="4473575"/>
          <p14:tracePt t="18466" x="3929063" y="4518025"/>
          <p14:tracePt t="18483" x="4037013" y="4537075"/>
          <p14:tracePt t="18499" x="4187825" y="4554538"/>
          <p14:tracePt t="18516" x="4313238" y="4554538"/>
          <p14:tracePt t="18532" x="4438650" y="4554538"/>
          <p14:tracePt t="18549" x="4589463" y="4554538"/>
          <p14:tracePt t="18566" x="4724400" y="4491038"/>
          <p14:tracePt t="18584" x="4875213" y="4456113"/>
          <p14:tracePt t="18599" x="4911725" y="4419600"/>
          <p14:tracePt t="18616" x="4929188" y="4402138"/>
          <p14:tracePt t="18632" x="4938713" y="4367213"/>
          <p14:tracePt t="18649" x="4938713" y="4276725"/>
          <p14:tracePt t="18666" x="4938713" y="4187825"/>
          <p14:tracePt t="18682" x="4938713" y="4081463"/>
          <p14:tracePt t="18699" x="4938713" y="4010025"/>
          <p14:tracePt t="18716" x="4938713" y="3929063"/>
          <p14:tracePt t="18732" x="4938713" y="3857625"/>
          <p14:tracePt t="18749" x="4938713" y="3813175"/>
          <p14:tracePt t="18766" x="4938713" y="3776663"/>
          <p14:tracePt t="18783" x="4938713" y="3751263"/>
          <p14:tracePt t="18800" x="4938713" y="3714750"/>
          <p14:tracePt t="18816" x="4929188" y="3670300"/>
          <p14:tracePt t="18833" x="4902200" y="3633788"/>
          <p14:tracePt t="18849" x="4867275" y="3571875"/>
          <p14:tracePt t="18866" x="4848225" y="3527425"/>
          <p14:tracePt t="18882" x="4813300" y="3473450"/>
          <p14:tracePt t="18899" x="4786313" y="3455988"/>
          <p14:tracePt t="18916" x="4768850" y="3411538"/>
          <p14:tracePt t="18933" x="4705350" y="3375025"/>
          <p14:tracePt t="18949" x="4652963" y="3340100"/>
          <p14:tracePt t="18966" x="4608513" y="3295650"/>
          <p14:tracePt t="18983" x="4483100" y="3232150"/>
          <p14:tracePt t="18999" x="4438650" y="3205163"/>
          <p14:tracePt t="19016" x="4367213" y="3170238"/>
          <p14:tracePt t="19032" x="4330700" y="3152775"/>
          <p14:tracePt t="19049" x="4313238" y="3152775"/>
          <p14:tracePt t="19065" x="4268788" y="3133725"/>
          <p14:tracePt t="19082" x="4187825" y="3089275"/>
          <p14:tracePt t="19099" x="4143375" y="3081338"/>
          <p14:tracePt t="19116" x="4010025" y="3036888"/>
          <p14:tracePt t="19132" x="3902075" y="3009900"/>
          <p14:tracePt t="19149" x="3786188" y="3000375"/>
          <p14:tracePt t="19165" x="3714750" y="3000375"/>
          <p14:tracePt t="19183" x="3616325" y="3000375"/>
          <p14:tracePt t="19199" x="3527425" y="3000375"/>
          <p14:tracePt t="19216" x="3446463" y="3044825"/>
          <p14:tracePt t="19232" x="3394075" y="3062288"/>
          <p14:tracePt t="19249" x="3348038" y="3108325"/>
          <p14:tracePt t="19265" x="3251200" y="3160713"/>
          <p14:tracePt t="19282" x="3170238" y="3214688"/>
          <p14:tracePt t="19299" x="3108325" y="3251200"/>
          <p14:tracePt t="19315" x="3071813" y="3276600"/>
          <p14:tracePt t="19332" x="3044825" y="3295650"/>
          <p14:tracePt t="19349" x="3000375" y="3340100"/>
          <p14:tracePt t="19367" x="2990850" y="3411538"/>
          <p14:tracePt t="19383" x="2990850" y="3482975"/>
          <p14:tracePt t="19400" x="2990850" y="3589338"/>
          <p14:tracePt t="19416" x="2990850" y="3687763"/>
          <p14:tracePt t="19432" x="3009900" y="3813175"/>
          <p14:tracePt t="19449" x="3062288" y="3894138"/>
          <p14:tracePt t="19466" x="3133725" y="4010025"/>
          <p14:tracePt t="19482" x="3259138" y="4133850"/>
          <p14:tracePt t="19499" x="3455988" y="4295775"/>
          <p14:tracePt t="19515" x="3714750" y="4465638"/>
          <p14:tracePt t="19532" x="3956050" y="4589463"/>
          <p14:tracePt t="19549" x="4116388" y="4679950"/>
          <p14:tracePt t="19566" x="4197350" y="4697413"/>
          <p14:tracePt t="19582" x="4241800" y="4697413"/>
          <p14:tracePt t="19599" x="4251325" y="4697413"/>
          <p14:tracePt t="19846" x="4268788" y="4697413"/>
          <p14:tracePt t="19854" x="4313238" y="4697413"/>
          <p14:tracePt t="19865" x="4367213" y="4697413"/>
          <p14:tracePt t="19882" x="4562475" y="4402138"/>
          <p14:tracePt t="19899" x="4803775" y="3983038"/>
          <p14:tracePt t="19916" x="5072063" y="3670300"/>
          <p14:tracePt t="19932" x="5295900" y="3313113"/>
          <p14:tracePt t="19949" x="5402263" y="3036888"/>
          <p14:tracePt t="19967" x="5438775" y="2813050"/>
          <p14:tracePt t="19983" x="5357813" y="2687638"/>
          <p14:tracePt t="19999" x="5241925" y="2616200"/>
          <p14:tracePt t="20016" x="5072063" y="2616200"/>
          <p14:tracePt t="20032" x="4991100" y="2616200"/>
          <p14:tracePt t="20270" x="4991100" y="2598738"/>
          <p14:tracePt t="20318" x="4991100" y="2589213"/>
          <p14:tracePt t="20334" x="4973638" y="2589213"/>
          <p14:tracePt t="20358" x="4946650" y="2581275"/>
          <p14:tracePt t="20375" x="4938713" y="2581275"/>
          <p14:tracePt t="20383" x="4919663" y="2571750"/>
          <p14:tracePt t="20390" x="4902200" y="2562225"/>
          <p14:tracePt t="20400" x="4894263" y="2544763"/>
          <p14:tracePt t="20416" x="4875213" y="2544763"/>
          <p14:tracePt t="20432" x="4840288" y="2544763"/>
          <p14:tracePt t="20449" x="4822825" y="2544763"/>
          <p14:tracePt t="20465" x="4795838" y="2544763"/>
          <p14:tracePt t="20482" x="4768850" y="2544763"/>
          <p14:tracePt t="20499" x="4759325" y="2544763"/>
          <p14:tracePt t="20515" x="4741863" y="2544763"/>
          <p14:tracePt t="20532" x="4714875" y="2554288"/>
          <p14:tracePt t="20549" x="4705350" y="2554288"/>
          <p14:tracePt t="20565" x="4697413" y="2562225"/>
          <p14:tracePt t="20582" x="4687888" y="2562225"/>
          <p14:tracePt t="20622" x="4670425" y="2562225"/>
          <p14:tracePt t="20632" x="4652963" y="2562225"/>
          <p14:tracePt t="20646" x="4633913" y="2562225"/>
          <p14:tracePt t="20654" x="4608513" y="2571750"/>
          <p14:tracePt t="20678" x="4598988" y="2571750"/>
          <p14:tracePt t="20686" x="4572000" y="2571750"/>
          <p14:tracePt t="20702" x="4562475" y="2571750"/>
          <p14:tracePt t="20726" x="4554538" y="2571750"/>
          <p14:tracePt t="20734" x="4545013" y="2571750"/>
          <p14:tracePt t="20749" x="4518025" y="2589213"/>
          <p14:tracePt t="20766" x="4491038" y="2589213"/>
          <p14:tracePt t="20783" x="4429125" y="2589213"/>
          <p14:tracePt t="20799" x="4384675" y="2589213"/>
          <p14:tracePt t="20816" x="4357688" y="2589213"/>
          <p14:tracePt t="20832" x="4322763" y="2589213"/>
          <p14:tracePt t="20849" x="4286250" y="2589213"/>
          <p14:tracePt t="20866" x="4259263" y="2581275"/>
          <p14:tracePt t="20882" x="4214813" y="2581275"/>
          <p14:tracePt t="20899" x="4143375" y="2554288"/>
          <p14:tracePt t="20916" x="4081463" y="2527300"/>
          <p14:tracePt t="20932" x="4037013" y="2527300"/>
          <p14:tracePt t="20949" x="3973513" y="2517775"/>
          <p14:tracePt t="20965" x="3929063" y="2482850"/>
          <p14:tracePt t="20983" x="3884613" y="2482850"/>
          <p14:tracePt t="20999" x="3857625" y="2465388"/>
          <p14:tracePt t="21038" x="3848100" y="2455863"/>
          <p14:tracePt t="21062" x="3840163" y="2446338"/>
          <p14:tracePt t="21070" x="3822700" y="2428875"/>
          <p14:tracePt t="21086" x="3803650" y="2411413"/>
          <p14:tracePt t="21099" x="3786188" y="2401888"/>
          <p14:tracePt t="21115" x="3759200" y="2366963"/>
          <p14:tracePt t="21132" x="3741738" y="2347913"/>
          <p14:tracePt t="21149" x="3705225" y="2312988"/>
          <p14:tracePt t="21165" x="3687763" y="2286000"/>
          <p14:tracePt t="21183" x="3687763" y="2259013"/>
          <p14:tracePt t="21199" x="3679825" y="2205038"/>
          <p14:tracePt t="21216" x="3679825" y="2152650"/>
          <p14:tracePt t="21232" x="3679825" y="2108200"/>
          <p14:tracePt t="21249" x="3679825" y="2081213"/>
          <p14:tracePt t="21265" x="3679825" y="2036763"/>
          <p14:tracePt t="21283" x="3697288" y="1965325"/>
          <p14:tracePt t="21299" x="3732213" y="1938338"/>
          <p14:tracePt t="21315" x="3776663" y="1884363"/>
          <p14:tracePt t="21332" x="3822700" y="1839913"/>
          <p14:tracePt t="21349" x="3857625" y="1803400"/>
          <p14:tracePt t="21365" x="3875088" y="1785938"/>
          <p14:tracePt t="21383" x="3929063" y="1751013"/>
          <p14:tracePt t="21400" x="3956050" y="1741488"/>
          <p14:tracePt t="21415" x="4000500" y="1731963"/>
          <p14:tracePt t="21432" x="4037013" y="1714500"/>
          <p14:tracePt t="21449" x="4098925" y="1697038"/>
          <p14:tracePt t="21466" x="4187825" y="1697038"/>
          <p14:tracePt t="21482" x="4322763" y="1679575"/>
          <p14:tracePt t="21499" x="4429125" y="1679575"/>
          <p14:tracePt t="21515" x="4483100" y="1679575"/>
          <p14:tracePt t="21532" x="4545013" y="1679575"/>
          <p14:tracePt t="21549" x="4581525" y="1679575"/>
          <p14:tracePt t="21565" x="4616450" y="1679575"/>
          <p14:tracePt t="21583" x="4679950" y="1704975"/>
          <p14:tracePt t="21599" x="4705350" y="1741488"/>
          <p14:tracePt t="21615" x="4776788" y="1803400"/>
          <p14:tracePt t="21632" x="4840288" y="1874838"/>
          <p14:tracePt t="21649" x="4911725" y="1955800"/>
          <p14:tracePt t="21665" x="4973638" y="2036763"/>
          <p14:tracePt t="21682" x="5000625" y="2062163"/>
          <p14:tracePt t="21699" x="5018088" y="2089150"/>
          <p14:tracePt t="21715" x="5018088" y="2116138"/>
          <p14:tracePt t="21732" x="5027613" y="2152650"/>
          <p14:tracePt t="21749" x="5027613" y="2205038"/>
          <p14:tracePt t="21765" x="5018088" y="2286000"/>
          <p14:tracePt t="21783" x="4973638" y="2393950"/>
          <p14:tracePt t="21799" x="4929188" y="2438400"/>
          <p14:tracePt t="21815" x="4894263" y="2455863"/>
          <p14:tracePt t="21832" x="4840288" y="2490788"/>
          <p14:tracePt t="21849" x="4822825" y="2509838"/>
          <p14:tracePt t="21865" x="4759325" y="2527300"/>
          <p14:tracePt t="21882" x="4679950" y="2571750"/>
          <p14:tracePt t="21899" x="4633913" y="2581275"/>
          <p14:tracePt t="21916" x="4545013" y="2608263"/>
          <p14:tracePt t="21932" x="4465638" y="2625725"/>
          <p14:tracePt t="21949" x="4384675" y="2633663"/>
          <p14:tracePt t="21966" x="4340225" y="2633663"/>
          <p14:tracePt t="21982" x="4286250" y="2633663"/>
          <p14:tracePt t="22000" x="4268788" y="2633663"/>
          <p14:tracePt t="22016" x="4232275" y="2633663"/>
          <p14:tracePt t="22032" x="4205288" y="2608263"/>
          <p14:tracePt t="22049" x="4125913" y="2589213"/>
          <p14:tracePt t="22066" x="4044950" y="2562225"/>
          <p14:tracePt t="22082" x="4010025" y="2536825"/>
          <p14:tracePt t="22099" x="3946525" y="2500313"/>
          <p14:tracePt t="22116" x="3919538" y="2473325"/>
          <p14:tracePt t="22132" x="3884613" y="2455863"/>
          <p14:tracePt t="22149" x="3848100" y="2428875"/>
          <p14:tracePt t="22165" x="3813175" y="2419350"/>
          <p14:tracePt t="22183" x="3768725" y="2374900"/>
          <p14:tracePt t="22199" x="3741738" y="2303463"/>
          <p14:tracePt t="22215" x="3732213" y="2268538"/>
          <p14:tracePt t="22232" x="3705225" y="2205038"/>
          <p14:tracePt t="22249" x="3679825" y="2143125"/>
          <p14:tracePt t="22265" x="3679825" y="2089150"/>
          <p14:tracePt t="22282" x="3679825" y="2009775"/>
          <p14:tracePt t="22299" x="3714750" y="1946275"/>
          <p14:tracePt t="22316" x="3759200" y="1911350"/>
          <p14:tracePt t="22332" x="3795713" y="1884363"/>
          <p14:tracePt t="22349" x="3803650" y="1874838"/>
          <p14:tracePt t="22365" x="3830638" y="1857375"/>
          <p14:tracePt t="22383" x="3857625" y="1822450"/>
          <p14:tracePt t="22400" x="3894138" y="1803400"/>
          <p14:tracePt t="22415" x="3911600" y="1776413"/>
          <p14:tracePt t="22432" x="3946525" y="1741488"/>
          <p14:tracePt t="22449" x="3983038" y="1731963"/>
          <p14:tracePt t="22465" x="4027488" y="1704975"/>
          <p14:tracePt t="22482" x="4098925" y="1687513"/>
          <p14:tracePt t="22499" x="4160838" y="1670050"/>
          <p14:tracePt t="22516" x="4276725" y="1660525"/>
          <p14:tracePt t="22532" x="4367213" y="1660525"/>
          <p14:tracePt t="22549" x="4456113" y="1660525"/>
          <p14:tracePt t="22565" x="4537075" y="1660525"/>
          <p14:tracePt t="22583" x="4633913" y="1660525"/>
          <p14:tracePt t="22600" x="4660900" y="1660525"/>
          <p14:tracePt t="22616" x="4697413" y="1660525"/>
          <p14:tracePt t="22632" x="4732338" y="1670050"/>
          <p14:tracePt t="22649" x="4751388" y="1687513"/>
          <p14:tracePt t="22667" x="4786313" y="1724025"/>
          <p14:tracePt t="22682" x="4803775" y="1741488"/>
          <p14:tracePt t="22699" x="4813300" y="1758950"/>
          <p14:tracePt t="22716" x="4848225" y="1785938"/>
          <p14:tracePt t="22732" x="4875213" y="1812925"/>
          <p14:tracePt t="22749" x="4894263" y="1830388"/>
          <p14:tracePt t="22765" x="4894263" y="1839913"/>
          <p14:tracePt t="22782" x="4919663" y="1874838"/>
          <p14:tracePt t="22799" x="4919663" y="1893888"/>
          <p14:tracePt t="22815" x="4919663" y="1928813"/>
          <p14:tracePt t="22832" x="4919663" y="1955800"/>
          <p14:tracePt t="22849" x="4919663" y="1990725"/>
          <p14:tracePt t="22865" x="4919663" y="2036763"/>
          <p14:tracePt t="22882" x="4919663" y="2054225"/>
          <p14:tracePt t="22899" x="4911725" y="2098675"/>
          <p14:tracePt t="22915" x="4902200" y="2116138"/>
          <p14:tracePt t="22933" x="4875213" y="2170113"/>
          <p14:tracePt t="22950" x="4867275" y="2179638"/>
          <p14:tracePt t="22965" x="4840288" y="2214563"/>
          <p14:tracePt t="22983" x="4786313" y="2276475"/>
          <p14:tracePt t="23000" x="4751388" y="2303463"/>
          <p14:tracePt t="23015" x="4705350" y="2339975"/>
          <p14:tracePt t="23032" x="4679950" y="2347913"/>
          <p14:tracePt t="23049" x="4652963" y="2357438"/>
          <p14:tracePt t="23065" x="4625975" y="2384425"/>
          <p14:tracePt t="23082" x="4589463" y="2411413"/>
          <p14:tracePt t="23099" x="4562475" y="2419350"/>
          <p14:tracePt t="23115" x="4500563" y="2446338"/>
          <p14:tracePt t="23132" x="4438650" y="2455863"/>
          <p14:tracePt t="23149" x="4357688" y="2473325"/>
          <p14:tracePt t="23165" x="4322763" y="2473325"/>
          <p14:tracePt t="23183" x="4268788" y="2473325"/>
          <p14:tracePt t="23199" x="4241800" y="2473325"/>
          <p14:tracePt t="23215" x="4214813" y="2473325"/>
          <p14:tracePt t="23232" x="4152900" y="2455863"/>
          <p14:tracePt t="23249" x="4143375" y="2438400"/>
          <p14:tracePt t="23265" x="4116388" y="2419350"/>
          <p14:tracePt t="23282" x="4089400" y="2411413"/>
          <p14:tracePt t="23299" x="4081463" y="2401888"/>
          <p14:tracePt t="23315" x="4071938" y="2393950"/>
          <p14:tracePt t="23332" x="4062413" y="2374900"/>
          <p14:tracePt t="23349" x="4044950" y="2347913"/>
          <p14:tracePt t="23365" x="4000500" y="2295525"/>
          <p14:tracePt t="23383" x="3990975" y="2251075"/>
          <p14:tracePt t="23399" x="3983038" y="2214563"/>
          <p14:tracePt t="23415" x="3956050" y="2170113"/>
          <p14:tracePt t="23432" x="3956050" y="2160588"/>
          <p14:tracePt t="23449" x="3956050" y="2125663"/>
          <p14:tracePt t="23465" x="3946525" y="2108200"/>
          <p14:tracePt t="23499" x="3946525" y="2044700"/>
          <p14:tracePt t="23515" x="3956050" y="2036763"/>
          <p14:tracePt t="23532" x="3965575" y="2000250"/>
          <p14:tracePt t="23549" x="4000500" y="1965325"/>
          <p14:tracePt t="23566" x="4027488" y="1938338"/>
          <p14:tracePt t="23582" x="4071938" y="1911350"/>
          <p14:tracePt t="23599" x="4108450" y="1893888"/>
          <p14:tracePt t="23615" x="4125913" y="1866900"/>
          <p14:tracePt t="23632" x="4160838" y="1857375"/>
          <p14:tracePt t="23649" x="4224338" y="1830388"/>
          <p14:tracePt t="23666" x="4241800" y="1822450"/>
          <p14:tracePt t="23682" x="4303713" y="1803400"/>
          <p14:tracePt t="23699" x="4357688" y="1803400"/>
          <p14:tracePt t="23715" x="4429125" y="1758950"/>
          <p14:tracePt t="23732" x="4473575" y="1758950"/>
          <p14:tracePt t="23749" x="4518025" y="1758950"/>
          <p14:tracePt t="23766" x="4537075" y="1758950"/>
          <p14:tracePt t="23783" x="4608513" y="1758950"/>
          <p14:tracePt t="23799" x="4652963" y="1758950"/>
          <p14:tracePt t="23815" x="4679950" y="1758950"/>
          <p14:tracePt t="23832" x="4705350" y="1758950"/>
          <p14:tracePt t="23849" x="4732338" y="1768475"/>
          <p14:tracePt t="23865" x="4759325" y="1785938"/>
          <p14:tracePt t="23882" x="4768850" y="1795463"/>
          <p14:tracePt t="23899" x="4795838" y="1839913"/>
          <p14:tracePt t="23915" x="4803775" y="1884363"/>
          <p14:tracePt t="23932" x="4830763" y="1946275"/>
          <p14:tracePt t="23948" x="4840288" y="2017713"/>
          <p14:tracePt t="23966" x="4840288" y="2125663"/>
          <p14:tracePt t="23983" x="4840288" y="2214563"/>
          <p14:tracePt t="23999" x="4840288" y="2259013"/>
          <p14:tracePt t="24015" x="4840288" y="2295525"/>
          <p14:tracePt t="24032" x="4840288" y="2312988"/>
          <p14:tracePt t="24049" x="4840288" y="2339975"/>
          <p14:tracePt t="24065" x="4840288" y="2374900"/>
          <p14:tracePt t="24082" x="4840288" y="2411413"/>
          <p14:tracePt t="24099" x="4840288" y="2419350"/>
          <p14:tracePt t="24116" x="4840288" y="2428875"/>
          <p14:tracePt t="24132" x="4803775" y="2465388"/>
          <p14:tracePt t="24149" x="4786313" y="2482850"/>
          <p14:tracePt t="24166" x="4741863" y="2517775"/>
          <p14:tracePt t="24183" x="4697413" y="2536825"/>
          <p14:tracePt t="24199" x="4660900" y="2536825"/>
          <p14:tracePt t="24215" x="4633913" y="2536825"/>
          <p14:tracePt t="24232" x="4572000" y="2536825"/>
          <p14:tracePt t="24249" x="4510088" y="2536825"/>
          <p14:tracePt t="24266" x="4419600" y="2536825"/>
          <p14:tracePt t="24282" x="4367213" y="2536825"/>
          <p14:tracePt t="24299" x="4330700" y="2536825"/>
          <p14:tracePt t="24315" x="4286250" y="2536825"/>
          <p14:tracePt t="24332" x="4276725" y="2536825"/>
          <p14:tracePt t="24349" x="4224338" y="2527300"/>
          <p14:tracePt t="24365" x="4205288" y="2509838"/>
          <p14:tracePt t="24382" x="4152900" y="2455863"/>
          <p14:tracePt t="24399" x="4125913" y="2438400"/>
          <p14:tracePt t="24415" x="4098925" y="2419350"/>
          <p14:tracePt t="24432" x="4089400" y="2411413"/>
          <p14:tracePt t="24449" x="4081463" y="2393950"/>
          <p14:tracePt t="24465" x="4054475" y="2366963"/>
          <p14:tracePt t="24482" x="4037013" y="2303463"/>
          <p14:tracePt t="24499" x="4037013" y="2259013"/>
          <p14:tracePt t="24515" x="4037013" y="2224088"/>
          <p14:tracePt t="24532" x="4037013" y="2179638"/>
          <p14:tracePt t="24549" x="4037013" y="2152650"/>
          <p14:tracePt t="24565" x="4054475" y="2098675"/>
          <p14:tracePt t="24582" x="4108450" y="2017713"/>
          <p14:tracePt t="24599" x="4152900" y="1982788"/>
          <p14:tracePt t="24616" x="4187825" y="1928813"/>
          <p14:tracePt t="24632" x="4214813" y="1901825"/>
          <p14:tracePt t="24649" x="4232275" y="1884363"/>
          <p14:tracePt t="24665" x="4259263" y="1866900"/>
          <p14:tracePt t="24682" x="4322763" y="1839913"/>
          <p14:tracePt t="24699" x="4330700" y="1830388"/>
          <p14:tracePt t="24715" x="4367213" y="1830388"/>
          <p14:tracePt t="24732" x="4411663" y="1812925"/>
          <p14:tracePt t="24749" x="4456113" y="1812925"/>
          <p14:tracePt t="24766" x="4527550" y="1812925"/>
          <p14:tracePt t="24782" x="4598988" y="1785938"/>
          <p14:tracePt t="24799" x="4643438" y="1785938"/>
          <p14:tracePt t="24815" x="4670425" y="1785938"/>
          <p14:tracePt t="24832" x="4697413" y="1785938"/>
          <p14:tracePt t="24849" x="4705350" y="1785938"/>
          <p14:tracePt t="24865" x="4724400" y="1785938"/>
          <p14:tracePt t="24882" x="4732338" y="1785938"/>
          <p14:tracePt t="24899" x="4768850" y="1785938"/>
          <p14:tracePt t="24915" x="4786313" y="1812925"/>
          <p14:tracePt t="24932" x="4803775" y="1857375"/>
          <p14:tracePt t="24948" x="4830763" y="1884363"/>
          <p14:tracePt t="24966" x="4840288" y="1919288"/>
          <p14:tracePt t="24982" x="4848225" y="1990725"/>
          <p14:tracePt t="24999" x="4867275" y="2009775"/>
          <p14:tracePt t="25015" x="4867275" y="2044700"/>
          <p14:tracePt t="25032" x="4867275" y="2071688"/>
          <p14:tracePt t="25049" x="4867275" y="2133600"/>
          <p14:tracePt t="25065" x="4867275" y="2197100"/>
          <p14:tracePt t="25082" x="4867275" y="2286000"/>
          <p14:tracePt t="25099" x="4857750" y="2347913"/>
          <p14:tracePt t="25115" x="4786313" y="2419350"/>
          <p14:tracePt t="25132" x="4741863" y="2465388"/>
          <p14:tracePt t="25149" x="4697413" y="2500313"/>
          <p14:tracePt t="25165" x="4660900" y="2517775"/>
          <p14:tracePt t="25182" x="4589463" y="2554288"/>
          <p14:tracePt t="25199" x="4554538" y="2581275"/>
          <p14:tracePt t="25215" x="4491038" y="2608263"/>
          <p14:tracePt t="25232" x="4446588" y="2616200"/>
          <p14:tracePt t="25249" x="4384675" y="2616200"/>
          <p14:tracePt t="25266" x="4340225" y="2616200"/>
          <p14:tracePt t="25282" x="4322763" y="2616200"/>
          <p14:tracePt t="25299" x="4276725" y="2616200"/>
          <p14:tracePt t="25315" x="4214813" y="2598738"/>
          <p14:tracePt t="25332" x="4187825" y="2581275"/>
          <p14:tracePt t="25349" x="4133850" y="2536825"/>
          <p14:tracePt t="25365" x="4098925" y="2509838"/>
          <p14:tracePt t="25382" x="4081463" y="2473325"/>
          <p14:tracePt t="25384" x="4081463" y="2446338"/>
          <p14:tracePt t="25399" x="4054475" y="2428875"/>
          <p14:tracePt t="25415" x="4037013" y="2384425"/>
          <p14:tracePt t="25432" x="4027488" y="2303463"/>
          <p14:tracePt t="25449" x="4027488" y="2241550"/>
          <p14:tracePt t="25465" x="4027488" y="2170113"/>
          <p14:tracePt t="25482" x="4027488" y="2062163"/>
          <p14:tracePt t="25499" x="4027488" y="1982788"/>
          <p14:tracePt t="25515" x="4027488" y="1928813"/>
          <p14:tracePt t="25532" x="4054475" y="1857375"/>
          <p14:tracePt t="25549" x="4062413" y="1847850"/>
          <p14:tracePt t="25565" x="4098925" y="1803400"/>
          <p14:tracePt t="25583" x="4197350" y="1776413"/>
          <p14:tracePt t="25600" x="4259263" y="1768475"/>
          <p14:tracePt t="25616" x="4313238" y="1741488"/>
          <p14:tracePt t="25632" x="4375150" y="1731963"/>
          <p14:tracePt t="25649" x="4438650" y="1714500"/>
          <p14:tracePt t="25666" x="4456113" y="1714500"/>
          <p14:tracePt t="25682" x="4491038" y="1714500"/>
          <p14:tracePt t="25699" x="4527550" y="1714500"/>
          <p14:tracePt t="25716" x="4572000" y="1714500"/>
          <p14:tracePt t="25732" x="4633913" y="1724025"/>
          <p14:tracePt t="25749" x="4697413" y="1758950"/>
          <p14:tracePt t="25765" x="4732338" y="1768475"/>
          <p14:tracePt t="25782" x="4795838" y="1812925"/>
          <p14:tracePt t="25799" x="4840288" y="1839913"/>
          <p14:tracePt t="25815" x="4857750" y="1874838"/>
          <p14:tracePt t="25832" x="4867275" y="1884363"/>
          <p14:tracePt t="25849" x="4894263" y="1911350"/>
          <p14:tracePt t="25865" x="4902200" y="1928813"/>
          <p14:tracePt t="25882" x="4911725" y="1965325"/>
          <p14:tracePt t="25899" x="4911725" y="1973263"/>
          <p14:tracePt t="25915" x="4911725" y="2017713"/>
          <p14:tracePt t="25932" x="4911725" y="2027238"/>
          <p14:tracePt t="25948" x="4911725" y="2044700"/>
          <p14:tracePt t="25965" x="4911725" y="2071688"/>
          <p14:tracePt t="25982" x="4911725" y="2089150"/>
          <p14:tracePt t="25983" x="4911725" y="2108200"/>
          <p14:tracePt t="25999" x="4911725" y="2125663"/>
          <p14:tracePt t="26015" x="4911725" y="2143125"/>
          <p14:tracePt t="26032" x="4911725" y="2179638"/>
          <p14:tracePt t="26049" x="4902200" y="2187575"/>
          <p14:tracePt t="26065" x="4884738" y="2205038"/>
          <p14:tracePt t="26099" x="4857750" y="2251075"/>
          <p14:tracePt t="26116" x="4840288" y="2268538"/>
          <p14:tracePt t="26132" x="4813300" y="2295525"/>
          <p14:tracePt t="26148" x="4803775" y="2303463"/>
          <p14:tracePt t="26165" x="4776788" y="2322513"/>
          <p14:tracePt t="26182" x="4768850" y="2330450"/>
          <p14:tracePt t="26199" x="4724400" y="2357438"/>
          <p14:tracePt t="26232" x="4687888" y="2366963"/>
          <p14:tracePt t="26249" x="4679950" y="2384425"/>
          <p14:tracePt t="26265" x="4670425" y="2384425"/>
          <p14:tracePt t="26282" x="4660900" y="2393950"/>
          <p14:tracePt t="26318" x="4652963" y="2401888"/>
          <p14:tracePt t="26406" x="4633913" y="2401888"/>
          <p14:tracePt t="26415" x="4616450" y="2411413"/>
          <p14:tracePt t="26438" x="4608513" y="2411413"/>
          <p14:tracePt t="26446" x="4581525" y="2411413"/>
          <p14:tracePt t="26454" x="4572000" y="2411413"/>
          <p14:tracePt t="26465" x="4562475" y="2411413"/>
          <p14:tracePt t="26482" x="4537075" y="2419350"/>
          <p14:tracePt t="26499" x="4518025" y="2419350"/>
          <p14:tracePt t="26515" x="4491038" y="2438400"/>
          <p14:tracePt t="26566" x="4483100" y="2438400"/>
          <p14:tracePt t="26582" x="4465638" y="2438400"/>
          <p14:tracePt t="26590" x="4456113" y="2438400"/>
          <p14:tracePt t="26600" x="4419600" y="2438400"/>
          <p14:tracePt t="26615" x="4367213" y="2438400"/>
          <p14:tracePt t="26632" x="4330700" y="2438400"/>
          <p14:tracePt t="26648" x="4268788" y="2438400"/>
          <p14:tracePt t="26665" x="4241800" y="2438400"/>
          <p14:tracePt t="26682" x="4214813" y="2438400"/>
          <p14:tracePt t="26699" x="4187825" y="2438400"/>
          <p14:tracePt t="26715" x="4160838" y="2438400"/>
          <p14:tracePt t="26732" x="4133850" y="2411413"/>
          <p14:tracePt t="26749" x="4125913" y="2401888"/>
          <p14:tracePt t="26765" x="4116388" y="2393950"/>
          <p14:tracePt t="26782" x="4081463" y="2384425"/>
          <p14:tracePt t="26799" x="4054475" y="2347913"/>
          <p14:tracePt t="26816" x="4044950" y="2312988"/>
          <p14:tracePt t="26832" x="4010025" y="2276475"/>
          <p14:tracePt t="26865" x="3990975" y="2241550"/>
          <p14:tracePt t="26882" x="3983038" y="2224088"/>
          <p14:tracePt t="26899" x="3983038" y="2197100"/>
          <p14:tracePt t="26915" x="3956050" y="2170113"/>
          <p14:tracePt t="26934" x="3956050" y="2133600"/>
          <p14:tracePt t="26950" x="3956050" y="2125663"/>
          <p14:tracePt t="26965" x="3956050" y="2098675"/>
          <p14:tracePt t="26983" x="3965575" y="2081213"/>
          <p14:tracePt t="27006" x="3973513" y="2071688"/>
          <p14:tracePt t="27016" x="3983038" y="2054225"/>
          <p14:tracePt t="27032" x="4010025" y="2036763"/>
          <p14:tracePt t="27049" x="4017963" y="2017713"/>
          <p14:tracePt t="27065" x="4062413" y="1965325"/>
          <p14:tracePt t="27082" x="4071938" y="1955800"/>
          <p14:tracePt t="27115" x="4089400" y="1938338"/>
          <p14:tracePt t="27132" x="4125913" y="1928813"/>
          <p14:tracePt t="27148" x="4143375" y="1919288"/>
          <p14:tracePt t="27166" x="4160838" y="1901825"/>
          <p14:tracePt t="27182" x="4224338" y="1884363"/>
          <p14:tracePt t="27199" x="4232275" y="1884363"/>
          <p14:tracePt t="27215" x="4276725" y="1874838"/>
          <p14:tracePt t="27233" x="4295775" y="1874838"/>
          <p14:tracePt t="27248" x="4340225" y="1874838"/>
          <p14:tracePt t="27265" x="4375150" y="1874838"/>
          <p14:tracePt t="27282" x="4411663" y="1847850"/>
          <p14:tracePt t="27299" x="4438650" y="1847850"/>
          <p14:tracePt t="27316" x="4446588" y="1847850"/>
          <p14:tracePt t="27332" x="4465638" y="1847850"/>
          <p14:tracePt t="27349" x="4491038" y="1847850"/>
          <p14:tracePt t="27366" x="4510088" y="1847850"/>
          <p14:tracePt t="27382" x="4537075" y="1847850"/>
          <p14:tracePt t="27383" x="4554538" y="1847850"/>
          <p14:tracePt t="27399" x="4581525" y="1847850"/>
          <p14:tracePt t="27416" x="4589463" y="1847850"/>
          <p14:tracePt t="27432" x="4616450" y="1857375"/>
          <p14:tracePt t="27486" x="4625975" y="1857375"/>
          <p14:tracePt t="27494" x="4633913" y="1866900"/>
          <p14:tracePt t="27510" x="4633913" y="1874838"/>
          <p14:tracePt t="27518" x="4660900" y="1901825"/>
          <p14:tracePt t="27534" x="4670425" y="1911350"/>
          <p14:tracePt t="27549" x="4679950" y="1919288"/>
          <p14:tracePt t="27565" x="4687888" y="1946275"/>
          <p14:tracePt t="27582" x="4705350" y="1973263"/>
          <p14:tracePt t="27599" x="4705350" y="2017713"/>
          <p14:tracePt t="27615" x="4724400" y="2054225"/>
          <p14:tracePt t="27632" x="4724400" y="2098675"/>
          <p14:tracePt t="27649" x="4724400" y="2116138"/>
          <p14:tracePt t="27666" x="4724400" y="2143125"/>
          <p14:tracePt t="27682" x="4724400" y="2179638"/>
          <p14:tracePt t="27698" x="4724400" y="2214563"/>
          <p14:tracePt t="27715" x="4724400" y="2232025"/>
          <p14:tracePt t="27732" x="4714875" y="2276475"/>
          <p14:tracePt t="27749" x="4714875" y="2312988"/>
          <p14:tracePt t="27765" x="4697413" y="2339975"/>
          <p14:tracePt t="27782" x="4687888" y="2366963"/>
          <p14:tracePt t="27798" x="4643438" y="2401888"/>
          <p14:tracePt t="27816" x="4625975" y="2411413"/>
          <p14:tracePt t="27832" x="4589463" y="2438400"/>
          <p14:tracePt t="27849" x="4562475" y="2446338"/>
          <p14:tracePt t="27866" x="4545013" y="2465388"/>
          <p14:tracePt t="27882" x="4527550" y="2473325"/>
          <p14:tracePt t="27899" x="4473575" y="2482850"/>
          <p14:tracePt t="27916" x="4429125" y="2509838"/>
          <p14:tracePt t="27932" x="4419600" y="2509838"/>
          <p14:tracePt t="27948" x="4384675" y="2509838"/>
          <p14:tracePt t="27965" x="4367213" y="2509838"/>
          <p14:tracePt t="27982" x="4348163" y="2517775"/>
          <p14:tracePt t="28015" x="4340225" y="2517775"/>
          <p14:tracePt t="28032" x="4303713" y="2517775"/>
          <p14:tracePt t="28049" x="4241800" y="2500313"/>
          <p14:tracePt t="28065" x="4197350" y="2473325"/>
          <p14:tracePt t="28082" x="4133850" y="2446338"/>
          <p14:tracePt t="28099" x="4081463" y="2428875"/>
          <p14:tracePt t="28115" x="4062413" y="2401888"/>
          <p14:tracePt t="28132" x="4027488" y="2401888"/>
          <p14:tracePt t="28149" x="4010025" y="2384425"/>
          <p14:tracePt t="28165" x="4010025" y="2374900"/>
          <p14:tracePt t="28183" x="3990975" y="2330450"/>
          <p14:tracePt t="28199" x="3973513" y="2312988"/>
          <p14:tracePt t="28215" x="3946525" y="2259013"/>
          <p14:tracePt t="28232" x="3946525" y="2251075"/>
          <p14:tracePt t="28248" x="3929063" y="2187575"/>
          <p14:tracePt t="28265" x="3919538" y="2170113"/>
          <p14:tracePt t="28282" x="3911600" y="2143125"/>
          <p14:tracePt t="28299" x="3911600" y="2116138"/>
          <p14:tracePt t="28315" x="3911600" y="2098675"/>
          <p14:tracePt t="28332" x="3911600" y="2062163"/>
          <p14:tracePt t="28349" x="3911600" y="2027238"/>
          <p14:tracePt t="28365" x="3929063" y="1990725"/>
          <p14:tracePt t="28383" x="3965575" y="1955800"/>
          <p14:tracePt t="28399" x="3983038" y="1928813"/>
          <p14:tracePt t="28415" x="4000500" y="1911350"/>
          <p14:tracePt t="28432" x="4000500" y="1901825"/>
          <p14:tracePt t="28449" x="4010025" y="1874838"/>
          <p14:tracePt t="28465" x="4037013" y="1866900"/>
          <p14:tracePt t="28482" x="4044950" y="1857375"/>
          <p14:tracePt t="28499" x="4062413" y="1857375"/>
          <p14:tracePt t="28515" x="4098925" y="1830388"/>
          <p14:tracePt t="28532" x="4133850" y="1830388"/>
          <p14:tracePt t="28549" x="4179888" y="1822450"/>
          <p14:tracePt t="28566" x="4224338" y="1822450"/>
          <p14:tracePt t="28582" x="4322763" y="1812925"/>
          <p14:tracePt t="28599" x="4384675" y="1812925"/>
          <p14:tracePt t="28615" x="4446588" y="1812925"/>
          <p14:tracePt t="28632" x="4456113" y="1812925"/>
          <p14:tracePt t="28648" x="4491038" y="1812925"/>
          <p14:tracePt t="28686" x="4510088" y="1812925"/>
          <p14:tracePt t="28702" x="4537075" y="1822450"/>
          <p14:tracePt t="28715" x="4545013" y="1822450"/>
          <p14:tracePt t="28732" x="4572000" y="1839913"/>
          <p14:tracePt t="28748" x="4616450" y="1857375"/>
          <p14:tracePt t="28782" x="4643438" y="1884363"/>
          <p14:tracePt t="28799" x="4652963" y="1893888"/>
          <p14:tracePt t="28815" x="4660900" y="1911350"/>
          <p14:tracePt t="28832" x="4670425" y="1919288"/>
          <p14:tracePt t="28848" x="4687888" y="1928813"/>
          <p14:tracePt t="28878" x="4687888" y="1938338"/>
          <p14:tracePt t="28942" x="4687888" y="1946275"/>
          <p14:tracePt t="28958" x="4687888" y="1955800"/>
          <p14:tracePt t="28974" x="4687888" y="1982788"/>
          <p14:tracePt t="28990" x="4687888" y="1990725"/>
          <p14:tracePt t="29006" x="4687888" y="2000250"/>
          <p14:tracePt t="29022" x="4687888" y="2009775"/>
          <p14:tracePt t="29038" x="4687888" y="2027238"/>
          <p14:tracePt t="29046" x="4687888" y="2044700"/>
          <p14:tracePt t="29054" x="4687888" y="2054225"/>
          <p14:tracePt t="29065" x="4687888" y="2062163"/>
          <p14:tracePt t="29082" x="4687888" y="2089150"/>
          <p14:tracePt t="29098" x="4687888" y="2116138"/>
          <p14:tracePt t="29115" x="4687888" y="2152650"/>
          <p14:tracePt t="29132" x="4687888" y="2160588"/>
          <p14:tracePt t="29149" x="4687888" y="2197100"/>
          <p14:tracePt t="29165" x="4670425" y="2224088"/>
          <p14:tracePt t="29183" x="4652963" y="2259013"/>
          <p14:tracePt t="29199" x="4643438" y="2276475"/>
          <p14:tracePt t="29232" x="4643438" y="2286000"/>
          <p14:tracePt t="29248" x="4633913" y="2303463"/>
          <p14:tracePt t="29265" x="4598988" y="2339975"/>
          <p14:tracePt t="29282" x="4589463" y="2347913"/>
          <p14:tracePt t="29298" x="4545013" y="2374900"/>
          <p14:tracePt t="29315" x="4537075" y="2384425"/>
          <p14:tracePt t="29332" x="4500563" y="2393950"/>
          <p14:tracePt t="29349" x="4483100" y="2393950"/>
          <p14:tracePt t="29365" x="4456113" y="2411413"/>
          <p14:tracePt t="29382" x="4446588" y="2411413"/>
          <p14:tracePt t="29415" x="4429125" y="2411413"/>
          <p14:tracePt t="29431" x="4402138" y="2411413"/>
          <p14:tracePt t="29438" x="4375150" y="2411413"/>
          <p14:tracePt t="29448" x="4322763" y="2411413"/>
          <p14:tracePt t="29465" x="4268788" y="2411413"/>
          <p14:tracePt t="29482" x="4205288" y="2401888"/>
          <p14:tracePt t="29499" x="4152900" y="2366963"/>
          <p14:tracePt t="29515" x="4108450" y="2339975"/>
          <p14:tracePt t="29532" x="4071938" y="2322513"/>
          <p14:tracePt t="29548" x="4054475" y="2295525"/>
          <p14:tracePt t="29565" x="4000500" y="2251075"/>
          <p14:tracePt t="29582" x="3973513" y="2224088"/>
          <p14:tracePt t="29598" x="3965575" y="2197100"/>
          <p14:tracePt t="29616" x="3965575" y="2170113"/>
          <p14:tracePt t="29632" x="3965575" y="2152650"/>
          <p14:tracePt t="29665" x="3965575" y="2143125"/>
          <p14:tracePt t="29682" x="3965575" y="2116138"/>
          <p14:tracePt t="29698" x="3965575" y="2108200"/>
          <p14:tracePt t="29715" x="3965575" y="2044700"/>
          <p14:tracePt t="29732" x="4000500" y="2009775"/>
          <p14:tracePt t="29748" x="4037013" y="1973263"/>
          <p14:tracePt t="29765" x="4071938" y="1919288"/>
          <p14:tracePt t="29782" x="4098925" y="1911350"/>
          <p14:tracePt t="29799" x="4143375" y="1901825"/>
          <p14:tracePt t="29815" x="4152900" y="1893888"/>
          <p14:tracePt t="29832" x="4187825" y="1866900"/>
          <p14:tracePt t="29848" x="4205288" y="1857375"/>
          <p14:tracePt t="29865" x="4259263" y="1839913"/>
          <p14:tracePt t="29882" x="4322763" y="1830388"/>
          <p14:tracePt t="29899" x="4384675" y="1830388"/>
          <p14:tracePt t="29915" x="4446588" y="1830388"/>
          <p14:tracePt t="29932" x="4473575" y="1830388"/>
          <p14:tracePt t="29948" x="4483100" y="1830388"/>
          <p14:tracePt t="29965" x="4491038" y="1830388"/>
          <p14:tracePt t="30015" x="4510088" y="1830388"/>
          <p14:tracePt t="30022" x="4554538" y="1830388"/>
          <p14:tracePt t="30038" x="4589463" y="1830388"/>
          <p14:tracePt t="30048" x="4616450" y="1857375"/>
          <p14:tracePt t="30065" x="4625975" y="1866900"/>
          <p14:tracePt t="30082" x="4660900" y="1884363"/>
          <p14:tracePt t="30102" x="4670425" y="1893888"/>
          <p14:tracePt t="30115" x="4670425" y="1901825"/>
          <p14:tracePt t="30132" x="4679950" y="1928813"/>
          <p14:tracePt t="30148" x="4705350" y="1946275"/>
          <p14:tracePt t="30165" x="4724400" y="1982788"/>
          <p14:tracePt t="30182" x="4759325" y="2054225"/>
          <p14:tracePt t="30198" x="4786313" y="2089150"/>
          <p14:tracePt t="30216" x="4803775" y="2133600"/>
          <p14:tracePt t="30232" x="4813300" y="2170113"/>
          <p14:tracePt t="30249" x="4813300" y="2197100"/>
          <p14:tracePt t="30265" x="4840288" y="2214563"/>
          <p14:tracePt t="30282" x="4840288" y="2259013"/>
          <p14:tracePt t="30298" x="4840288" y="2276475"/>
          <p14:tracePt t="30315" x="4840288" y="2303463"/>
          <p14:tracePt t="30332" x="4840288" y="2330450"/>
          <p14:tracePt t="30349" x="4840288" y="2339975"/>
          <p14:tracePt t="30365" x="4840288" y="2384425"/>
          <p14:tracePt t="30383" x="4795838" y="2438400"/>
          <p14:tracePt t="30399" x="4768850" y="2465388"/>
          <p14:tracePt t="30416" x="4714875" y="2482850"/>
          <p14:tracePt t="30432" x="4687888" y="2500313"/>
          <p14:tracePt t="30448" x="4643438" y="2500313"/>
          <p14:tracePt t="30465" x="4608513" y="2509838"/>
          <p14:tracePt t="30482" x="4562475" y="2509838"/>
          <p14:tracePt t="30498" x="4518025" y="2509838"/>
          <p14:tracePt t="30515" x="4483100" y="2509838"/>
          <p14:tracePt t="30532" x="4438650" y="2509838"/>
          <p14:tracePt t="30548" x="4384675" y="2509838"/>
          <p14:tracePt t="30566" x="4340225" y="2473325"/>
          <p14:tracePt t="30582" x="4276725" y="2446338"/>
          <p14:tracePt t="30599" x="4259263" y="2428875"/>
          <p14:tracePt t="30615" x="4214813" y="2401888"/>
          <p14:tracePt t="30632" x="4205288" y="2393950"/>
          <p14:tracePt t="30649" x="4197350" y="2374900"/>
          <p14:tracePt t="30665" x="4179888" y="2366963"/>
          <p14:tracePt t="30682" x="4170363" y="2330450"/>
          <p14:tracePt t="30698" x="4160838" y="2312988"/>
          <p14:tracePt t="30715" x="4152900" y="2276475"/>
          <p14:tracePt t="30732" x="4143375" y="2232025"/>
          <p14:tracePt t="30748" x="4143375" y="2205038"/>
          <p14:tracePt t="30766" x="4143375" y="2170113"/>
          <p14:tracePt t="30782" x="4143375" y="2125663"/>
          <p14:tracePt t="30783" x="4160838" y="2108200"/>
          <p14:tracePt t="30799" x="4179888" y="2071688"/>
          <p14:tracePt t="30815" x="4205288" y="2036763"/>
          <p14:tracePt t="30832" x="4214813" y="2027238"/>
          <p14:tracePt t="30848" x="4251325" y="2009775"/>
          <p14:tracePt t="30865" x="4276725" y="2000250"/>
          <p14:tracePt t="30882" x="4286250" y="1982788"/>
          <p14:tracePt t="30899" x="4313238" y="1973263"/>
          <p14:tracePt t="30915" x="4330700" y="1973263"/>
          <p14:tracePt t="30932" x="4348163" y="1955800"/>
          <p14:tracePt t="30948" x="4367213" y="1938338"/>
          <p14:tracePt t="30965" x="4402138" y="1938338"/>
          <p14:tracePt t="30983" x="4456113" y="1928813"/>
          <p14:tracePt t="30999" x="4491038" y="1919288"/>
          <p14:tracePt t="31015" x="4545013" y="1919288"/>
          <p14:tracePt t="31032" x="4562475" y="1919288"/>
          <p14:tracePt t="31048" x="4572000" y="1919288"/>
          <p14:tracePt t="31065" x="4589463" y="1919288"/>
          <p14:tracePt t="31098" x="4598988" y="1919288"/>
          <p14:tracePt t="31115" x="4608513" y="1919288"/>
          <p14:tracePt t="31132" x="4643438" y="1919288"/>
          <p14:tracePt t="31148" x="4652963" y="1919288"/>
          <p14:tracePt t="31182" x="4687888" y="1919288"/>
          <p14:tracePt t="31199" x="4687888" y="1928813"/>
          <p14:tracePt t="31215" x="4705350" y="1946275"/>
          <p14:tracePt t="31232" x="4714875" y="1965325"/>
          <p14:tracePt t="31248" x="4724400" y="1990725"/>
          <p14:tracePt t="31265" x="4732338" y="2000250"/>
          <p14:tracePt t="31282" x="4732338" y="2009775"/>
          <p14:tracePt t="31298" x="4732338" y="2044700"/>
          <p14:tracePt t="31315" x="4759325" y="2089150"/>
          <p14:tracePt t="31332" x="4759325" y="2108200"/>
          <p14:tracePt t="31348" x="4759325" y="2152650"/>
          <p14:tracePt t="31365" x="4759325" y="2197100"/>
          <p14:tracePt t="31382" x="4759325" y="2259013"/>
          <p14:tracePt t="31399" x="4759325" y="2276475"/>
          <p14:tracePt t="31416" x="4759325" y="2330450"/>
          <p14:tracePt t="31432" x="4732338" y="2347913"/>
          <p14:tracePt t="31448" x="4714875" y="2366963"/>
          <p14:tracePt t="31465" x="4705350" y="2374900"/>
          <p14:tracePt t="31482" x="4697413" y="2393950"/>
          <p14:tracePt t="31498" x="4660900" y="2401888"/>
          <p14:tracePt t="31515" x="4643438" y="2411413"/>
          <p14:tracePt t="31532" x="4608513" y="2411413"/>
          <p14:tracePt t="31548" x="4589463" y="2438400"/>
          <p14:tracePt t="31565" x="4554538" y="2446338"/>
          <p14:tracePt t="31583" x="4537075" y="2446338"/>
          <p14:tracePt t="31599" x="4510088" y="2446338"/>
          <p14:tracePt t="31616" x="4500563" y="2446338"/>
          <p14:tracePt t="31632" x="4483100" y="2446338"/>
          <p14:tracePt t="31648" x="4446588" y="2446338"/>
          <p14:tracePt t="31665" x="4402138" y="2446338"/>
          <p14:tracePt t="31682" x="4375150" y="2446338"/>
          <p14:tracePt t="31698" x="4340225" y="2428875"/>
          <p14:tracePt t="31715" x="4313238" y="2419350"/>
          <p14:tracePt t="31732" x="4286250" y="2411413"/>
          <p14:tracePt t="31748" x="4259263" y="2384425"/>
          <p14:tracePt t="31765" x="4251325" y="2374900"/>
          <p14:tracePt t="31782" x="4214813" y="2347913"/>
          <p14:tracePt t="31799" x="4197350" y="2312988"/>
          <p14:tracePt t="31816" x="4160838" y="2259013"/>
          <p14:tracePt t="31832" x="4143375" y="2214563"/>
          <p14:tracePt t="31848" x="4143375" y="2205038"/>
          <p14:tracePt t="31865" x="4133850" y="2160588"/>
          <p14:tracePt t="31882" x="4133850" y="2143125"/>
          <p14:tracePt t="31898" x="4133850" y="2098675"/>
          <p14:tracePt t="31915" x="4133850" y="2062163"/>
          <p14:tracePt t="31932" x="4133850" y="2044700"/>
          <p14:tracePt t="31965" x="4143375" y="2027238"/>
          <p14:tracePt t="31982" x="4232275" y="1973263"/>
          <p14:tracePt t="31999" x="4295775" y="1946275"/>
          <p14:tracePt t="32016" x="4348163" y="1919288"/>
          <p14:tracePt t="32032" x="4394200" y="1911350"/>
          <p14:tracePt t="32049" x="4429125" y="1911350"/>
          <p14:tracePt t="32065" x="4456113" y="1901825"/>
          <p14:tracePt t="32082" x="4465638" y="1901825"/>
          <p14:tracePt t="32115" x="4483100" y="1901825"/>
          <p14:tracePt t="32132" x="4510088" y="1901825"/>
          <p14:tracePt t="32148" x="4554538" y="1901825"/>
          <p14:tracePt t="32165" x="4616450" y="1901825"/>
          <p14:tracePt t="32183" x="4697413" y="1928813"/>
          <p14:tracePt t="32198" x="4759325" y="1955800"/>
          <p14:tracePt t="32215" x="4776788" y="1965325"/>
          <p14:tracePt t="32232" x="4795838" y="1965325"/>
          <p14:tracePt t="32265" x="4822825" y="1990725"/>
          <p14:tracePt t="32286" x="4822825" y="2000250"/>
          <p14:tracePt t="32298" x="4822825" y="2009775"/>
          <p14:tracePt t="32315" x="4822825" y="2044700"/>
          <p14:tracePt t="32332" x="4822825" y="2062163"/>
          <p14:tracePt t="32348" x="4822825" y="2108200"/>
          <p14:tracePt t="32365" x="4822825" y="2160588"/>
          <p14:tracePt t="32382" x="4813300" y="2232025"/>
          <p14:tracePt t="32399" x="4795838" y="2286000"/>
          <p14:tracePt t="32416" x="4751388" y="2347913"/>
          <p14:tracePt t="32432" x="4714875" y="2401888"/>
          <p14:tracePt t="32448" x="4679950" y="2455863"/>
          <p14:tracePt t="32465" x="4643438" y="2482850"/>
          <p14:tracePt t="32482" x="4625975" y="2482850"/>
          <p14:tracePt t="32498" x="4616450" y="2482850"/>
          <p14:tracePt t="32515" x="4598988" y="2482850"/>
          <p14:tracePt t="33206" x="4581525" y="2482850"/>
          <p14:tracePt t="33215" x="4572000" y="2482850"/>
          <p14:tracePt t="33222" x="4537075" y="2482850"/>
          <p14:tracePt t="33232" x="4518025" y="2482850"/>
          <p14:tracePt t="33248" x="4473575" y="2482850"/>
          <p14:tracePt t="33265" x="4419600" y="2482850"/>
          <p14:tracePt t="33282" x="4367213" y="2465388"/>
          <p14:tracePt t="33298" x="4357688" y="2465388"/>
          <p14:tracePt t="33315" x="4348163" y="2465388"/>
          <p14:tracePt t="33348" x="4330700" y="2465388"/>
          <p14:tracePt t="33365" x="4313238" y="2465388"/>
          <p14:tracePt t="33381" x="4303713" y="2465388"/>
          <p14:tracePt t="33399" x="4259263" y="2465388"/>
          <p14:tracePt t="33415" x="4251325" y="2465388"/>
          <p14:tracePt t="33432" x="4232275" y="2465388"/>
          <p14:tracePt t="33449" x="4187825" y="2465388"/>
          <p14:tracePt t="33465" x="4133850" y="2465388"/>
          <p14:tracePt t="33482" x="4089400" y="2465388"/>
          <p14:tracePt t="33498" x="4071938" y="2465388"/>
          <p14:tracePt t="33515" x="4062413" y="2465388"/>
          <p14:tracePt t="33532" x="4044950" y="2465388"/>
          <p14:tracePt t="33548" x="4027488" y="2465388"/>
          <p14:tracePt t="33565" x="4010025" y="2455863"/>
          <p14:tracePt t="33581" x="3973513" y="2438400"/>
          <p14:tracePt t="33599" x="3919538" y="2428875"/>
          <p14:tracePt t="33615" x="3894138" y="2401888"/>
          <p14:tracePt t="33632" x="3867150" y="2393950"/>
          <p14:tracePt t="33648" x="3857625" y="2384425"/>
          <p14:tracePt t="33665" x="3848100" y="2366963"/>
          <p14:tracePt t="33682" x="3822700" y="2347913"/>
          <p14:tracePt t="33698" x="3803650" y="2330450"/>
          <p14:tracePt t="33715" x="3795713" y="2312988"/>
          <p14:tracePt t="33732" x="3768725" y="2295525"/>
          <p14:tracePt t="33749" x="3768725" y="2286000"/>
          <p14:tracePt t="33765" x="3759200" y="2268538"/>
          <p14:tracePt t="33782" x="3741738" y="2241550"/>
          <p14:tracePt t="33847" x="3732213" y="2241550"/>
          <p14:tracePt t="33886" x="3705225" y="2232025"/>
          <p14:tracePt t="33974" x="3697288" y="2232025"/>
          <p14:tracePt t="34254" x="3687763" y="2232025"/>
          <p14:tracePt t="34270" x="3679825" y="2224088"/>
          <p14:tracePt t="34302" x="3670300" y="2214563"/>
          <p14:tracePt t="34438" x="3660775" y="2214563"/>
          <p14:tracePt t="34478" x="3643313" y="2214563"/>
          <p14:tracePt t="34502" x="3633788" y="2214563"/>
          <p14:tracePt t="34534" x="3625850" y="2214563"/>
          <p14:tracePt t="34614" x="3608388" y="2214563"/>
          <p14:tracePt t="34639" x="3598863" y="2214563"/>
          <p14:tracePt t="34663" x="3581400" y="2214563"/>
          <p14:tracePt t="35070" x="3571875" y="2205038"/>
          <p14:tracePt t="36198" x="3562350" y="2179638"/>
          <p14:tracePt t="36486" x="3562350" y="2170113"/>
          <p14:tracePt t="36622" x="3554413" y="2160588"/>
          <p14:tracePt t="36678" x="3544888" y="2152650"/>
          <p14:tracePt t="37478" x="3544888" y="2143125"/>
          <p14:tracePt t="37526" x="3544888" y="2125663"/>
          <p14:tracePt t="48766" x="3554413" y="2133600"/>
          <p14:tracePt t="48774" x="3562350" y="2143125"/>
          <p14:tracePt t="48782" x="3581400" y="2143125"/>
          <p14:tracePt t="48798" x="3598863" y="2152650"/>
          <p14:tracePt t="48815" x="3652838" y="2187575"/>
          <p14:tracePt t="48832" x="3660775" y="2197100"/>
          <p14:tracePt t="48934" x="3670300" y="2197100"/>
          <p14:tracePt t="48942" x="3697288" y="2205038"/>
          <p14:tracePt t="48950" x="3705225" y="2205038"/>
          <p14:tracePt t="48964" x="3714750" y="2205038"/>
          <p14:tracePt t="48981" x="3751263" y="2214563"/>
          <p14:tracePt t="48998" x="3768725" y="2214563"/>
          <p14:tracePt t="49015" x="3803650" y="2214563"/>
          <p14:tracePt t="49031" x="3822700" y="2214563"/>
          <p14:tracePt t="49048" x="3848100" y="2214563"/>
          <p14:tracePt t="49064" x="3867150" y="2214563"/>
          <p14:tracePt t="49081" x="3875088" y="2214563"/>
          <p14:tracePt t="49097" x="3902075" y="2214563"/>
          <p14:tracePt t="49114" x="3919538" y="2214563"/>
          <p14:tracePt t="49131" x="3983038" y="2214563"/>
          <p14:tracePt t="49147" x="4027488" y="2214563"/>
          <p14:tracePt t="49164" x="4071938" y="2214563"/>
          <p14:tracePt t="49181" x="4098925" y="2214563"/>
          <p14:tracePt t="49198" x="4108450" y="2205038"/>
          <p14:tracePt t="49214" x="4116388" y="2197100"/>
          <p14:tracePt t="49231" x="4133850" y="2197100"/>
          <p14:tracePt t="49248" x="4160838" y="2197100"/>
          <p14:tracePt t="49342" x="4170363" y="2179638"/>
          <p14:tracePt t="49358" x="4179888" y="2179638"/>
          <p14:tracePt t="49486" x="4179888" y="2170113"/>
          <p14:tracePt t="49494" x="4152900" y="2170113"/>
          <p14:tracePt t="49503" x="4143375" y="2170113"/>
          <p14:tracePt t="49514" x="4125913" y="2160588"/>
          <p14:tracePt t="49531" x="4054475" y="2133600"/>
          <p14:tracePt t="49548" x="3965575" y="2125663"/>
          <p14:tracePt t="49564" x="3946525" y="2116138"/>
          <p14:tracePt t="49581" x="3857625" y="2116138"/>
          <p14:tracePt t="49598" x="3768725" y="2116138"/>
          <p14:tracePt t="49615" x="3652838" y="2116138"/>
          <p14:tracePt t="49632" x="3589338" y="2116138"/>
          <p14:tracePt t="49647" x="3562350" y="2116138"/>
          <p14:tracePt t="49681" x="3536950" y="2116138"/>
          <p14:tracePt t="49697" x="3517900" y="2116138"/>
          <p14:tracePt t="49714" x="3473450" y="2116138"/>
          <p14:tracePt t="49731" x="3455988" y="2116138"/>
          <p14:tracePt t="49747" x="3419475" y="2116138"/>
          <p14:tracePt t="49764" x="3402013" y="2116138"/>
          <p14:tracePt t="49781" x="3375025" y="2116138"/>
          <p14:tracePt t="49990" x="3384550" y="2116138"/>
          <p14:tracePt t="50007" x="3402013" y="2116138"/>
          <p14:tracePt t="50015" x="3411538" y="2116138"/>
          <p14:tracePt t="50022" x="3419475" y="2116138"/>
          <p14:tracePt t="50032" x="3429000" y="2116138"/>
          <p14:tracePt t="50048" x="3465513" y="2116138"/>
          <p14:tracePt t="50064" x="3482975" y="2116138"/>
          <p14:tracePt t="50166" x="3490913" y="2125663"/>
          <p14:tracePt t="50198" x="3509963" y="2133600"/>
          <p14:tracePt t="50231" x="3517900" y="2143125"/>
          <p14:tracePt t="50254" x="3517900" y="2160588"/>
          <p14:tracePt t="50264" x="3517900" y="2179638"/>
          <p14:tracePt t="50270" x="3517900" y="2187575"/>
          <p14:tracePt t="50281" x="3517900" y="2197100"/>
          <p14:tracePt t="50298" x="3517900" y="2224088"/>
          <p14:tracePt t="50314" x="3517900" y="2241550"/>
          <p14:tracePt t="50331" x="3517900" y="2295525"/>
          <p14:tracePt t="50348" x="3517900" y="2357438"/>
          <p14:tracePt t="50364" x="3517900" y="2428875"/>
          <p14:tracePt t="50381" x="3517900" y="2490788"/>
          <p14:tracePt t="50397" x="3517900" y="2554288"/>
          <p14:tracePt t="50414" x="3517900" y="2589213"/>
          <p14:tracePt t="50431" x="3517900" y="2598738"/>
          <p14:tracePt t="50783" x="3517900" y="2608263"/>
          <p14:tracePt t="50902" x="3536950" y="2608263"/>
          <p14:tracePt t="50910" x="3571875" y="2608263"/>
          <p14:tracePt t="50918" x="3589338" y="2608263"/>
          <p14:tracePt t="51038" x="3581400" y="2608263"/>
          <p14:tracePt t="51102" x="3598863" y="2608263"/>
          <p14:tracePt t="51110" x="3670300" y="2608263"/>
          <p14:tracePt t="51118" x="3751263" y="2581275"/>
          <p14:tracePt t="51131" x="3875088" y="2562225"/>
          <p14:tracePt t="51147" x="4027488" y="2554288"/>
          <p14:tracePt t="51164" x="4098925" y="2536825"/>
          <p14:tracePt t="51198" x="4108450" y="2536825"/>
          <p14:tracePt t="51215" x="4143375" y="2509838"/>
          <p14:tracePt t="51231" x="4152900" y="2446338"/>
          <p14:tracePt t="51248" x="4179888" y="2366963"/>
          <p14:tracePt t="51264" x="4241800" y="2251075"/>
          <p14:tracePt t="51281" x="4295775" y="2170113"/>
          <p14:tracePt t="51298" x="4375150" y="2116138"/>
          <p14:tracePt t="51314" x="4456113" y="2089150"/>
          <p14:tracePt t="51331" x="4608513" y="2036763"/>
          <p14:tracePt t="51348" x="4741863" y="2027238"/>
          <p14:tracePt t="51364" x="4803775" y="2027238"/>
          <p14:tracePt t="51381" x="4848225" y="2027238"/>
          <p14:tracePt t="51398" x="4857750" y="2027238"/>
          <p14:tracePt t="51422" x="4867275" y="2017713"/>
          <p14:tracePt t="51438" x="4867275" y="1982788"/>
          <p14:tracePt t="51448" x="4867275" y="1973263"/>
          <p14:tracePt t="51464" x="4867275" y="1965325"/>
          <p14:tracePt t="51494" x="4867275" y="1946275"/>
          <p14:tracePt t="51502" x="4867275" y="1938338"/>
          <p14:tracePt t="51518" x="4867275" y="1928813"/>
          <p14:tracePt t="51531" x="4857750" y="1911350"/>
          <p14:tracePt t="51548" x="4813300" y="1874838"/>
          <p14:tracePt t="51564" x="4751388" y="1857375"/>
          <p14:tracePt t="51581" x="4687888" y="1847850"/>
          <p14:tracePt t="51598" x="4625975" y="1839913"/>
          <p14:tracePt t="51615" x="4527550" y="1839913"/>
          <p14:tracePt t="51631" x="4429125" y="1839913"/>
          <p14:tracePt t="51648" x="4357688" y="1839913"/>
          <p14:tracePt t="51664" x="4276725" y="1839913"/>
          <p14:tracePt t="51681" x="4187825" y="1866900"/>
          <p14:tracePt t="51698" x="4089400" y="1866900"/>
          <p14:tracePt t="51714" x="4000500" y="1866900"/>
          <p14:tracePt t="51731" x="3911600" y="1866900"/>
          <p14:tracePt t="51748" x="3848100" y="1866900"/>
          <p14:tracePt t="51764" x="3803650" y="1866900"/>
          <p14:tracePt t="51781" x="3768725" y="1874838"/>
          <p14:tracePt t="51798" x="3724275" y="1893888"/>
          <p14:tracePt t="51815" x="3679825" y="1946275"/>
          <p14:tracePt t="51832" x="3660775" y="1982788"/>
          <p14:tracePt t="51848" x="3633788" y="2000250"/>
          <p14:tracePt t="51864" x="3608388" y="2062163"/>
          <p14:tracePt t="51881" x="3589338" y="2081213"/>
          <p14:tracePt t="51897" x="3589338" y="2089150"/>
          <p14:tracePt t="51914" x="3581400" y="2108200"/>
          <p14:tracePt t="51931" x="3554413" y="2143125"/>
          <p14:tracePt t="51948" x="3544888" y="2170113"/>
          <p14:tracePt t="51964" x="3544888" y="2187575"/>
          <p14:tracePt t="51981" x="3536950" y="2205038"/>
          <p14:tracePt t="51998" x="3536950" y="2251075"/>
          <p14:tracePt t="52015" x="3527425" y="2276475"/>
          <p14:tracePt t="52032" x="3527425" y="2303463"/>
          <p14:tracePt t="52048" x="3527425" y="2330450"/>
          <p14:tracePt t="52064" x="3527425" y="2357438"/>
          <p14:tracePt t="52081" x="3536950" y="2393950"/>
          <p14:tracePt t="52098" x="3571875" y="2428875"/>
          <p14:tracePt t="52114" x="3625850" y="2455863"/>
          <p14:tracePt t="52131" x="3697288" y="2490788"/>
          <p14:tracePt t="52148" x="3768725" y="2517775"/>
          <p14:tracePt t="52164" x="3875088" y="2562225"/>
          <p14:tracePt t="52181" x="3956050" y="2581275"/>
          <p14:tracePt t="52198" x="4071938" y="2625725"/>
          <p14:tracePt t="52215" x="4133850" y="2633663"/>
          <p14:tracePt t="52231" x="4197350" y="2652713"/>
          <p14:tracePt t="52247" x="4276725" y="2660650"/>
          <p14:tracePt t="52264" x="4357688" y="2679700"/>
          <p14:tracePt t="52281" x="4465638" y="2679700"/>
          <p14:tracePt t="52298" x="4537075" y="2679700"/>
          <p14:tracePt t="52314" x="4616450" y="2679700"/>
          <p14:tracePt t="52331" x="4705350" y="2679700"/>
          <p14:tracePt t="52348" x="4768850" y="2679700"/>
          <p14:tracePt t="52364" x="4795838" y="2679700"/>
          <p14:tracePt t="52381" x="4840288" y="2660650"/>
          <p14:tracePt t="52398" x="4875213" y="2652713"/>
          <p14:tracePt t="52415" x="4911725" y="2616200"/>
          <p14:tracePt t="52432" x="4929188" y="2608263"/>
          <p14:tracePt t="52448" x="4956175" y="2571750"/>
          <p14:tracePt t="52464" x="4965700" y="2562225"/>
          <p14:tracePt t="52481" x="4983163" y="2536825"/>
          <p14:tracePt t="52498" x="5018088" y="2500313"/>
          <p14:tracePt t="52514" x="5027613" y="2473325"/>
          <p14:tracePt t="52531" x="5027613" y="2455863"/>
          <p14:tracePt t="52547" x="5037138" y="2419350"/>
          <p14:tracePt t="52564" x="5037138" y="2411413"/>
          <p14:tracePt t="52581" x="5037138" y="2393950"/>
          <p14:tracePt t="52597" x="5037138" y="2357438"/>
          <p14:tracePt t="52615" x="5037138" y="2303463"/>
          <p14:tracePt t="52631" x="5037138" y="2286000"/>
          <p14:tracePt t="52648" x="5037138" y="2268538"/>
          <p14:tracePt t="52664" x="5037138" y="2241550"/>
          <p14:tracePt t="52681" x="5037138" y="2214563"/>
          <p14:tracePt t="52698" x="5018088" y="2187575"/>
          <p14:tracePt t="52714" x="5000625" y="2152650"/>
          <p14:tracePt t="52731" x="4991100" y="2133600"/>
          <p14:tracePt t="52747" x="4983163" y="2125663"/>
          <p14:tracePt t="52764" x="4956175" y="2089150"/>
          <p14:tracePt t="52781" x="4946650" y="2062163"/>
          <p14:tracePt t="52798" x="4919663" y="2036763"/>
          <p14:tracePt t="52814" x="4911725" y="2027238"/>
          <p14:tracePt t="52831" x="4894263" y="2000250"/>
          <p14:tracePt t="52847" x="4875213" y="1973263"/>
          <p14:tracePt t="52864" x="4840288" y="1946275"/>
          <p14:tracePt t="52881" x="4803775" y="1928813"/>
          <p14:tracePt t="52898" x="4768850" y="1919288"/>
          <p14:tracePt t="52914" x="4724400" y="1901825"/>
          <p14:tracePt t="52931" x="4679950" y="1893888"/>
          <p14:tracePt t="52947" x="4652963" y="1866900"/>
          <p14:tracePt t="52964" x="4589463" y="1857375"/>
          <p14:tracePt t="52981" x="4545013" y="1830388"/>
          <p14:tracePt t="52998" x="4491038" y="1803400"/>
          <p14:tracePt t="53014" x="4375150" y="1795463"/>
          <p14:tracePt t="53031" x="4322763" y="1795463"/>
          <p14:tracePt t="53048" x="4224338" y="1795463"/>
          <p14:tracePt t="53064" x="4116388" y="1795463"/>
          <p14:tracePt t="53081" x="4044950" y="1795463"/>
          <p14:tracePt t="53098" x="3946525" y="1795463"/>
          <p14:tracePt t="53114" x="3894138" y="1795463"/>
          <p14:tracePt t="53131" x="3830638" y="1795463"/>
          <p14:tracePt t="53147" x="3768725" y="1803400"/>
          <p14:tracePt t="53164" x="3697288" y="1830388"/>
          <p14:tracePt t="53181" x="3660775" y="1839913"/>
          <p14:tracePt t="53197" x="3652838" y="1866900"/>
          <p14:tracePt t="53215" x="3598863" y="1901825"/>
          <p14:tracePt t="53231" x="3581400" y="1919288"/>
          <p14:tracePt t="53247" x="3554413" y="1965325"/>
          <p14:tracePt t="53264" x="3544888" y="1990725"/>
          <p14:tracePt t="53281" x="3536950" y="2036763"/>
          <p14:tracePt t="53297" x="3536950" y="2098675"/>
          <p14:tracePt t="53314" x="3536950" y="2143125"/>
          <p14:tracePt t="53331" x="3536950" y="2205038"/>
          <p14:tracePt t="53347" x="3536950" y="2251075"/>
          <p14:tracePt t="53364" x="3554413" y="2295525"/>
          <p14:tracePt t="53381" x="3562350" y="2339975"/>
          <p14:tracePt t="53398" x="3589338" y="2393950"/>
          <p14:tracePt t="53399" x="3598863" y="2419350"/>
          <p14:tracePt t="53414" x="3625850" y="2438400"/>
          <p14:tracePt t="53431" x="3643313" y="2465388"/>
          <p14:tracePt t="53448" x="3660775" y="2500313"/>
          <p14:tracePt t="53464" x="3687763" y="2517775"/>
          <p14:tracePt t="53481" x="3732213" y="2571750"/>
          <p14:tracePt t="53498" x="3795713" y="2608263"/>
          <p14:tracePt t="53514" x="3857625" y="2633663"/>
          <p14:tracePt t="53531" x="3973513" y="2697163"/>
          <p14:tracePt t="53547" x="4071938" y="2705100"/>
          <p14:tracePt t="53564" x="4179888" y="2724150"/>
          <p14:tracePt t="53581" x="4251325" y="2724150"/>
          <p14:tracePt t="53597" x="4330700" y="2741613"/>
          <p14:tracePt t="53615" x="4465638" y="2741613"/>
          <p14:tracePt t="53631" x="4572000" y="2741613"/>
          <p14:tracePt t="53648" x="4660900" y="2741613"/>
          <p14:tracePt t="53664" x="4786313" y="2741613"/>
          <p14:tracePt t="53681" x="4848225" y="2741613"/>
          <p14:tracePt t="53698" x="4894263" y="2732088"/>
          <p14:tracePt t="53714" x="4929188" y="2714625"/>
          <p14:tracePt t="53731" x="4946650" y="2687638"/>
          <p14:tracePt t="53748" x="4965700" y="2670175"/>
          <p14:tracePt t="53764" x="4965700" y="2633663"/>
          <p14:tracePt t="53781" x="4983163" y="2589213"/>
          <p14:tracePt t="53798" x="5000625" y="2554288"/>
          <p14:tracePt t="53814" x="5027613" y="2509838"/>
          <p14:tracePt t="53831" x="5037138" y="2455863"/>
          <p14:tracePt t="53847" x="5037138" y="2446338"/>
          <p14:tracePt t="53864" x="5037138" y="2419350"/>
          <p14:tracePt t="53881" x="5037138" y="2374900"/>
          <p14:tracePt t="53897" x="5027613" y="2322513"/>
          <p14:tracePt t="53914" x="5000625" y="2286000"/>
          <p14:tracePt t="53931" x="4983163" y="2232025"/>
          <p14:tracePt t="53947" x="4911725" y="2179638"/>
          <p14:tracePt t="53964" x="4867275" y="2125663"/>
          <p14:tracePt t="53981" x="4813300" y="2089150"/>
          <p14:tracePt t="53997" x="4751388" y="2054225"/>
          <p14:tracePt t="54014" x="4705350" y="2017713"/>
          <p14:tracePt t="54031" x="4697413" y="2017713"/>
          <p14:tracePt t="54047" x="4652963" y="2000250"/>
          <p14:tracePt t="54064" x="4616450" y="1982788"/>
          <p14:tracePt t="54081" x="4589463" y="1965325"/>
          <p14:tracePt t="54097" x="4500563" y="1928813"/>
          <p14:tracePt t="54114" x="4419600" y="1911350"/>
          <p14:tracePt t="54131" x="4340225" y="1901825"/>
          <p14:tracePt t="54147" x="4276725" y="1874838"/>
          <p14:tracePt t="54164" x="4205288" y="1874838"/>
          <p14:tracePt t="54181" x="4143375" y="1874838"/>
          <p14:tracePt t="54197" x="4098925" y="1874838"/>
          <p14:tracePt t="54215" x="4027488" y="1874838"/>
          <p14:tracePt t="54231" x="3965575" y="1874838"/>
          <p14:tracePt t="54247" x="3884613" y="1893888"/>
          <p14:tracePt t="54264" x="3813175" y="1893888"/>
          <p14:tracePt t="54281" x="3776663" y="1928813"/>
          <p14:tracePt t="54297" x="3732213" y="1955800"/>
          <p14:tracePt t="54314" x="3687763" y="1965325"/>
          <p14:tracePt t="54331" x="3660775" y="1982788"/>
          <p14:tracePt t="54347" x="3625850" y="2044700"/>
          <p14:tracePt t="54365" x="3616325" y="2089150"/>
          <p14:tracePt t="54381" x="3616325" y="2152650"/>
          <p14:tracePt t="54397" x="3616325" y="2214563"/>
          <p14:tracePt t="54414" x="3616325" y="2268538"/>
          <p14:tracePt t="54416" x="3616325" y="2295525"/>
          <p14:tracePt t="54431" x="3616325" y="2303463"/>
          <p14:tracePt t="54447" x="3643313" y="2384425"/>
          <p14:tracePt t="54464" x="3697288" y="2438400"/>
          <p14:tracePt t="54481" x="3751263" y="2473325"/>
          <p14:tracePt t="54497" x="3830638" y="2527300"/>
          <p14:tracePt t="54514" x="3902075" y="2562225"/>
          <p14:tracePt t="54530" x="3983038" y="2608263"/>
          <p14:tracePt t="54547" x="4081463" y="2633663"/>
          <p14:tracePt t="54564" x="4125913" y="2633663"/>
          <p14:tracePt t="54581" x="4170363" y="2660650"/>
          <p14:tracePt t="54597" x="4251325" y="2670175"/>
          <p14:tracePt t="54615" x="4375150" y="2670175"/>
          <p14:tracePt t="54631" x="4483100" y="2670175"/>
          <p14:tracePt t="54647" x="4633913" y="2660650"/>
          <p14:tracePt t="54664" x="4786313" y="2633663"/>
          <p14:tracePt t="54681" x="4929188" y="2571750"/>
          <p14:tracePt t="54697" x="5037138" y="2544763"/>
          <p14:tracePt t="54714" x="5054600" y="2536825"/>
          <p14:tracePt t="54731" x="5054600" y="2527300"/>
          <p14:tracePt t="54748" x="5054600" y="2517775"/>
          <p14:tracePt t="54764" x="5054600" y="2509838"/>
          <p14:tracePt t="54797" x="5054600" y="2473325"/>
          <p14:tracePt t="55111" x="5027613" y="2490788"/>
          <p14:tracePt t="55118" x="5000625" y="2500313"/>
          <p14:tracePt t="55130" x="4991100" y="2527300"/>
          <p14:tracePt t="55147" x="4946650" y="2616200"/>
          <p14:tracePt t="55164" x="4911725" y="2714625"/>
          <p14:tracePt t="55181" x="4848225" y="2830513"/>
          <p14:tracePt t="55198" x="4848225" y="2938463"/>
          <p14:tracePt t="55214" x="4848225" y="3000375"/>
          <p14:tracePt t="55247" x="4848225" y="3009900"/>
          <p14:tracePt t="55264" x="4857750" y="3017838"/>
          <p14:tracePt t="55343" x="4867275" y="3017838"/>
          <p14:tracePt t="55359" x="4867275" y="2990850"/>
          <p14:tracePt t="55374" x="4867275" y="2973388"/>
          <p14:tracePt t="55382" x="4840288" y="2946400"/>
          <p14:tracePt t="55390" x="4830763" y="2938463"/>
          <p14:tracePt t="55399" x="4795838" y="2911475"/>
          <p14:tracePt t="55415" x="4768850" y="2901950"/>
          <p14:tracePt t="55431" x="4732338" y="2874963"/>
          <p14:tracePt t="55448" x="4714875" y="2867025"/>
          <p14:tracePt t="55464" x="4687888" y="2867025"/>
          <p14:tracePt t="55481" x="4643438" y="2867025"/>
          <p14:tracePt t="55497" x="4581525" y="2867025"/>
          <p14:tracePt t="55514" x="4518025" y="2867025"/>
          <p14:tracePt t="55531" x="4429125" y="2867025"/>
          <p14:tracePt t="55548" x="4322763" y="2867025"/>
          <p14:tracePt t="55564" x="4232275" y="2867025"/>
          <p14:tracePt t="55580" x="4170363" y="2884488"/>
          <p14:tracePt t="55598" x="4108450" y="2894013"/>
          <p14:tracePt t="55615" x="4044950" y="2911475"/>
          <p14:tracePt t="55631" x="3983038" y="2938463"/>
          <p14:tracePt t="55647" x="3956050" y="2955925"/>
          <p14:tracePt t="55664" x="3911600" y="2982913"/>
          <p14:tracePt t="55681" x="3875088" y="3027363"/>
          <p14:tracePt t="55697" x="3822700" y="3044825"/>
          <p14:tracePt t="55714" x="3776663" y="3089275"/>
          <p14:tracePt t="55731" x="3759200" y="3098800"/>
          <p14:tracePt t="55747" x="3732213" y="3125788"/>
          <p14:tracePt t="55764" x="3724275" y="3133725"/>
          <p14:tracePt t="55781" x="3697288" y="3160713"/>
          <p14:tracePt t="55798" x="3679825" y="3179763"/>
          <p14:tracePt t="55814" x="3670300" y="3205163"/>
          <p14:tracePt t="55815" x="3625850" y="3241675"/>
          <p14:tracePt t="55831" x="3616325" y="3259138"/>
          <p14:tracePt t="55848" x="3581400" y="3313113"/>
          <p14:tracePt t="55864" x="3554413" y="3357563"/>
          <p14:tracePt t="55881" x="3544888" y="3367088"/>
          <p14:tracePt t="55897" x="3527425" y="3402013"/>
          <p14:tracePt t="55914" x="3527425" y="3411538"/>
          <p14:tracePt t="55931" x="3509963" y="3455988"/>
          <p14:tracePt t="55947" x="3509963" y="3490913"/>
          <p14:tracePt t="55964" x="3509963" y="3554413"/>
          <p14:tracePt t="55980" x="3509963" y="3608388"/>
          <p14:tracePt t="55997" x="3509963" y="3705225"/>
          <p14:tracePt t="56014" x="3517900" y="3776663"/>
          <p14:tracePt t="56031" x="3554413" y="3840163"/>
          <p14:tracePt t="56048" x="3589338" y="3875088"/>
          <p14:tracePt t="56064" x="3643313" y="3919538"/>
          <p14:tracePt t="56080" x="3670300" y="3965575"/>
          <p14:tracePt t="56097" x="3705225" y="4000500"/>
          <p14:tracePt t="56114" x="3759200" y="4054475"/>
          <p14:tracePt t="56131" x="3786188" y="4071938"/>
          <p14:tracePt t="56147" x="3830638" y="4098925"/>
          <p14:tracePt t="56164" x="3875088" y="4108450"/>
          <p14:tracePt t="56181" x="3938588" y="4152900"/>
          <p14:tracePt t="56198" x="3983038" y="4152900"/>
          <p14:tracePt t="56215" x="4071938" y="4160838"/>
          <p14:tracePt t="56231" x="4143375" y="4179888"/>
          <p14:tracePt t="56247" x="4205288" y="4179888"/>
          <p14:tracePt t="56264" x="4251325" y="4179888"/>
          <p14:tracePt t="56281" x="4295775" y="4179888"/>
          <p14:tracePt t="56298" x="4357688" y="4179888"/>
          <p14:tracePt t="56314" x="4438650" y="4179888"/>
          <p14:tracePt t="56331" x="4491038" y="4179888"/>
          <p14:tracePt t="56347" x="4589463" y="4125913"/>
          <p14:tracePt t="56364" x="4670425" y="4098925"/>
          <p14:tracePt t="56381" x="4751388" y="4062413"/>
          <p14:tracePt t="56398" x="4776788" y="4054475"/>
          <p14:tracePt t="56415" x="4795838" y="4037013"/>
          <p14:tracePt t="56431" x="4822825" y="4017963"/>
          <p14:tracePt t="56447" x="4848225" y="4000500"/>
          <p14:tracePt t="56464" x="4875213" y="3973513"/>
          <p14:tracePt t="56481" x="4902200" y="3946525"/>
          <p14:tracePt t="56498" x="4919663" y="3911600"/>
          <p14:tracePt t="56514" x="4929188" y="3894138"/>
          <p14:tracePt t="56531" x="4946650" y="3848100"/>
          <p14:tracePt t="56547" x="4946650" y="3822700"/>
          <p14:tracePt t="56564" x="4946650" y="3795713"/>
          <p14:tracePt t="56581" x="4965700" y="3732213"/>
          <p14:tracePt t="56598" x="4965700" y="3660775"/>
          <p14:tracePt t="56614" x="4965700" y="3598863"/>
          <p14:tracePt t="56615" x="4965700" y="3544888"/>
          <p14:tracePt t="56631" x="4965700" y="3482975"/>
          <p14:tracePt t="56647" x="4965700" y="3419475"/>
          <p14:tracePt t="56664" x="4938713" y="3357563"/>
          <p14:tracePt t="56681" x="4902200" y="3276600"/>
          <p14:tracePt t="56697" x="4857750" y="3214688"/>
          <p14:tracePt t="56714" x="4822825" y="3160713"/>
          <p14:tracePt t="56731" x="4776788" y="3116263"/>
          <p14:tracePt t="56747" x="4751388" y="3071813"/>
          <p14:tracePt t="56764" x="4724400" y="3044825"/>
          <p14:tracePt t="56781" x="4687888" y="3000375"/>
          <p14:tracePt t="56797" x="4670425" y="2990850"/>
          <p14:tracePt t="56814" x="4660900" y="2973388"/>
          <p14:tracePt t="56831" x="4589463" y="2946400"/>
          <p14:tracePt t="56847" x="4527550" y="2928938"/>
          <p14:tracePt t="56864" x="4473575" y="2919413"/>
          <p14:tracePt t="56880" x="4375150" y="2901950"/>
          <p14:tracePt t="56897" x="4276725" y="2874963"/>
          <p14:tracePt t="56914" x="4170363" y="2867025"/>
          <p14:tracePt t="56931" x="4062413" y="2847975"/>
          <p14:tracePt t="56947" x="4000500" y="2847975"/>
          <p14:tracePt t="56964" x="3956050" y="2847975"/>
          <p14:tracePt t="56980" x="3894138" y="2847975"/>
          <p14:tracePt t="56998" x="3830638" y="2847975"/>
          <p14:tracePt t="57015" x="3768725" y="2884488"/>
          <p14:tracePt t="57031" x="3741738" y="2901950"/>
          <p14:tracePt t="57048" x="3687763" y="2938463"/>
          <p14:tracePt t="57064" x="3643313" y="2982913"/>
          <p14:tracePt t="57081" x="3589338" y="3017838"/>
          <p14:tracePt t="57098" x="3509963" y="3089275"/>
          <p14:tracePt t="57114" x="3455988" y="3152775"/>
          <p14:tracePt t="57131" x="3429000" y="3205163"/>
          <p14:tracePt t="57147" x="3402013" y="3268663"/>
          <p14:tracePt t="57164" x="3394075" y="3330575"/>
          <p14:tracePt t="57181" x="3367088" y="3438525"/>
          <p14:tracePt t="57197" x="3367088" y="3562350"/>
          <p14:tracePt t="57215" x="3367088" y="3714750"/>
          <p14:tracePt t="57231" x="3367088" y="3786188"/>
          <p14:tracePt t="57247" x="3394075" y="3867150"/>
          <p14:tracePt t="57264" x="3438525" y="3929063"/>
          <p14:tracePt t="57281" x="3465513" y="3965575"/>
          <p14:tracePt t="57297" x="3536950" y="4027488"/>
          <p14:tracePt t="57314" x="3616325" y="4089400"/>
          <p14:tracePt t="57331" x="3679825" y="4125913"/>
          <p14:tracePt t="57347" x="3813175" y="4187825"/>
          <p14:tracePt t="57364" x="3946525" y="4214813"/>
          <p14:tracePt t="57381" x="4098925" y="4241800"/>
          <p14:tracePt t="57397" x="4214813" y="4259263"/>
          <p14:tracePt t="57399" x="4259263" y="4259263"/>
          <p14:tracePt t="57414" x="4330700" y="4259263"/>
          <p14:tracePt t="57431" x="4554538" y="4259263"/>
          <p14:tracePt t="57448" x="4776788" y="4259263"/>
          <p14:tracePt t="57464" x="4884738" y="4259263"/>
          <p14:tracePt t="57481" x="4929188" y="4268788"/>
          <p14:tracePt t="57497" x="4946650" y="4268788"/>
          <p14:tracePt t="57514" x="4965700" y="4268788"/>
          <p14:tracePt t="57531" x="4973638" y="4268788"/>
          <p14:tracePt t="57547" x="5018088" y="4268788"/>
          <p14:tracePt t="57564" x="5045075" y="4170363"/>
          <p14:tracePt t="57581" x="5089525" y="4037013"/>
          <p14:tracePt t="57597" x="5099050" y="3956050"/>
          <p14:tracePt t="57614" x="5099050" y="3884613"/>
          <p14:tracePt t="57631" x="5099050" y="3768725"/>
          <p14:tracePt t="57647" x="5081588" y="3670300"/>
          <p14:tracePt t="57664" x="5027613" y="3589338"/>
          <p14:tracePt t="57681" x="4946650" y="3446463"/>
          <p14:tracePt t="57697" x="4929188" y="3394075"/>
          <p14:tracePt t="57714" x="4867275" y="3295650"/>
          <p14:tracePt t="57731" x="4848225" y="3259138"/>
          <p14:tracePt t="57747" x="4822825" y="3205163"/>
          <p14:tracePt t="57764" x="4813300" y="3187700"/>
          <p14:tracePt t="57974" x="4795838" y="3160713"/>
          <p14:tracePt t="57982" x="4795838" y="3152775"/>
          <p14:tracePt t="57990" x="4795838" y="3116263"/>
          <p14:tracePt t="57999" x="4795838" y="3081338"/>
          <p14:tracePt t="58014" x="4795838" y="2982913"/>
          <p14:tracePt t="58031" x="4795838" y="2894013"/>
          <p14:tracePt t="58048" x="4822825" y="2786063"/>
          <p14:tracePt t="58064" x="4848225" y="2670175"/>
          <p14:tracePt t="58081" x="4857750" y="2608263"/>
          <p14:tracePt t="58097" x="4884738" y="2517775"/>
          <p14:tracePt t="58114" x="4884738" y="2411413"/>
          <p14:tracePt t="58131" x="4884738" y="2303463"/>
          <p14:tracePt t="58147" x="4884738" y="2241550"/>
          <p14:tracePt t="58164" x="4884738" y="2179638"/>
          <p14:tracePt t="58180" x="4884738" y="2133600"/>
          <p14:tracePt t="58197" x="4884738" y="2125663"/>
          <p14:tracePt t="58215" x="4875213" y="2081213"/>
          <p14:tracePt t="58231" x="4857750" y="2054225"/>
          <p14:tracePt t="58247" x="4830763" y="2017713"/>
          <p14:tracePt t="58264" x="4803775" y="2000250"/>
          <p14:tracePt t="58280" x="4759325" y="1965325"/>
          <p14:tracePt t="58297" x="4741863" y="1946275"/>
          <p14:tracePt t="58314" x="4732338" y="1938338"/>
          <p14:tracePt t="58347" x="4724400" y="1938338"/>
          <p14:tracePt t="58364" x="4705350" y="1938338"/>
          <p14:tracePt t="58381" x="4679950" y="1928813"/>
          <p14:tracePt t="58397" x="4633913" y="1928813"/>
          <p14:tracePt t="58414" x="4581525" y="1901825"/>
          <p14:tracePt t="58431" x="4545013" y="1893888"/>
          <p14:tracePt t="58447" x="4500563" y="1893888"/>
          <p14:tracePt t="58464" x="4465638" y="1893888"/>
          <p14:tracePt t="58481" x="4429125" y="1884363"/>
          <p14:tracePt t="58497" x="4384675" y="1866900"/>
          <p14:tracePt t="58514" x="4367213" y="1866900"/>
          <p14:tracePt t="58531" x="4322763" y="1866900"/>
          <p14:tracePt t="58547" x="4268788" y="1839913"/>
          <p14:tracePt t="58564" x="4214813" y="1839913"/>
          <p14:tracePt t="58581" x="4152900" y="1839913"/>
          <p14:tracePt t="58597" x="4089400" y="1830388"/>
          <p14:tracePt t="58614" x="4000500" y="1812925"/>
          <p14:tracePt t="58631" x="3956050" y="1812925"/>
          <p14:tracePt t="58647" x="3902075" y="1812925"/>
          <p14:tracePt t="58664" x="3848100" y="1812925"/>
          <p14:tracePt t="58680" x="3803650" y="1812925"/>
          <p14:tracePt t="58697" x="3776663" y="1812925"/>
          <p14:tracePt t="58714" x="3741738" y="1812925"/>
          <p14:tracePt t="58731" x="3724275" y="1812925"/>
          <p14:tracePt t="58747" x="3679825" y="1830388"/>
          <p14:tracePt t="58764" x="3660775" y="1839913"/>
          <p14:tracePt t="58781" x="3633788" y="1847850"/>
          <p14:tracePt t="58797" x="3616325" y="1857375"/>
          <p14:tracePt t="58814" x="3589338" y="1893888"/>
          <p14:tracePt t="58831" x="3554413" y="1919288"/>
          <p14:tracePt t="58847" x="3544888" y="1938338"/>
          <p14:tracePt t="58864" x="3544888" y="1946275"/>
          <p14:tracePt t="58880" x="3517900" y="1982788"/>
          <p14:tracePt t="58897" x="3517900" y="2009775"/>
          <p14:tracePt t="58914" x="3517900" y="2054225"/>
          <p14:tracePt t="58931" x="3517900" y="2133600"/>
          <p14:tracePt t="58947" x="3517900" y="2179638"/>
          <p14:tracePt t="58964" x="3517900" y="2241550"/>
          <p14:tracePt t="58980" x="3517900" y="2276475"/>
          <p14:tracePt t="58997" x="3527425" y="2312988"/>
          <p14:tracePt t="59015" x="3536950" y="2357438"/>
          <p14:tracePt t="59032" x="3544888" y="2401888"/>
          <p14:tracePt t="59047" x="3598863" y="2465388"/>
          <p14:tracePt t="59064" x="3625850" y="2473325"/>
          <p14:tracePt t="59080" x="3679825" y="2500313"/>
          <p14:tracePt t="59097" x="3714750" y="2536825"/>
          <p14:tracePt t="59114" x="3759200" y="2554288"/>
          <p14:tracePt t="59131" x="3830638" y="2589213"/>
          <p14:tracePt t="59147" x="3894138" y="2608263"/>
          <p14:tracePt t="59164" x="4027488" y="2633663"/>
          <p14:tracePt t="59180" x="4081463" y="2643188"/>
          <p14:tracePt t="59197" x="4205288" y="2643188"/>
          <p14:tracePt t="59214" x="4286250" y="2643188"/>
          <p14:tracePt t="59231" x="4465638" y="2643188"/>
          <p14:tracePt t="59248" x="4572000" y="2660650"/>
          <p14:tracePt t="59264" x="4679950" y="2670175"/>
          <p14:tracePt t="59280" x="4741863" y="2670175"/>
          <p14:tracePt t="59297" x="4803775" y="2670175"/>
          <p14:tracePt t="59314" x="4822825" y="2670175"/>
          <p14:tracePt t="59331" x="4857750" y="2670175"/>
          <p14:tracePt t="59347" x="4867275" y="2670175"/>
          <p14:tracePt t="59364" x="4911725" y="2670175"/>
          <p14:tracePt t="59381" x="4973638" y="2670175"/>
          <p14:tracePt t="59397" x="5037138" y="2652713"/>
          <p14:tracePt t="59414" x="5108575" y="2633663"/>
          <p14:tracePt t="59431" x="5126038" y="2625725"/>
          <p14:tracePt t="59447" x="5143500" y="2616200"/>
          <p14:tracePt t="59464" x="5160963" y="2598738"/>
          <p14:tracePt t="59481" x="5170488" y="2589213"/>
          <p14:tracePt t="59497" x="5170488" y="2544763"/>
          <p14:tracePt t="59514" x="5170488" y="2500313"/>
          <p14:tracePt t="59531" x="5170488" y="2482850"/>
          <p14:tracePt t="59547" x="5153025" y="2419350"/>
          <p14:tracePt t="59564" x="5143500" y="2393950"/>
          <p14:tracePt t="59581" x="5133975" y="2374900"/>
          <p14:tracePt t="59597" x="5116513" y="2322513"/>
          <p14:tracePt t="59615" x="5072063" y="2268538"/>
          <p14:tracePt t="59631" x="5054600" y="2251075"/>
          <p14:tracePt t="59647" x="5045075" y="2241550"/>
          <p14:tracePt t="59664" x="5010150" y="2214563"/>
          <p14:tracePt t="59680" x="4991100" y="2197100"/>
          <p14:tracePt t="59697" x="4938713" y="2179638"/>
          <p14:tracePt t="59714" x="4875213" y="2143125"/>
          <p14:tracePt t="59730" x="4813300" y="2133600"/>
          <p14:tracePt t="59747" x="4741863" y="2116138"/>
          <p14:tracePt t="59764" x="4670425" y="2089150"/>
          <p14:tracePt t="59780" x="4581525" y="2081213"/>
          <p14:tracePt t="59797" x="4483100" y="2081213"/>
          <p14:tracePt t="59815" x="4384675" y="2054225"/>
          <p14:tracePt t="59831" x="4322763" y="2054225"/>
          <p14:tracePt t="59848" x="4241800" y="2027238"/>
          <p14:tracePt t="59864" x="4152900" y="2027238"/>
          <p14:tracePt t="59881" x="4081463" y="2027238"/>
          <p14:tracePt t="59897" x="4000500" y="2027238"/>
          <p14:tracePt t="59914" x="3911600" y="2027238"/>
          <p14:tracePt t="59930" x="3848100" y="2027238"/>
          <p14:tracePt t="59947" x="3813175" y="2036763"/>
          <p14:tracePt t="59964" x="3751263" y="2044700"/>
          <p14:tracePt t="59980" x="3697288" y="2081213"/>
          <p14:tracePt t="59997" x="3643313" y="2125663"/>
          <p14:tracePt t="60015" x="3589338" y="2197100"/>
          <p14:tracePt t="60031" x="3562350" y="2224088"/>
          <p14:tracePt t="60048" x="3554413" y="2259013"/>
          <p14:tracePt t="60064" x="3554413" y="2268538"/>
          <p14:tracePt t="60081" x="3554413" y="2276475"/>
          <p14:tracePt t="60135" x="3554413" y="2303463"/>
          <p14:tracePt t="60166" x="3554413" y="2312988"/>
          <p14:tracePt t="60439" x="3554413" y="2322513"/>
          <p14:tracePt t="60454" x="3554413" y="2330450"/>
          <p14:tracePt t="60464" x="3554413" y="2357438"/>
          <p14:tracePt t="60470" x="3554413" y="2366963"/>
          <p14:tracePt t="60480" x="3554413" y="2374900"/>
          <p14:tracePt t="60497" x="3581400" y="2438400"/>
          <p14:tracePt t="60514" x="3652838" y="2500313"/>
          <p14:tracePt t="60530" x="3768725" y="2581275"/>
          <p14:tracePt t="60547" x="4000500" y="2670175"/>
          <p14:tracePt t="60564" x="4276725" y="2759075"/>
          <p14:tracePt t="60580" x="4554538" y="2830513"/>
          <p14:tracePt t="60597" x="4822825" y="2867025"/>
          <p14:tracePt t="60615" x="5054600" y="2867025"/>
          <p14:tracePt t="60631" x="5099050" y="2867025"/>
          <p14:tracePt t="60647" x="5133975" y="2847975"/>
          <p14:tracePt t="60664" x="5160963" y="2813050"/>
          <p14:tracePt t="60680" x="5180013" y="2768600"/>
          <p14:tracePt t="60698" x="5187950" y="2732088"/>
          <p14:tracePt t="60714" x="5241925" y="2687638"/>
          <p14:tracePt t="60731" x="5276850" y="2652713"/>
          <p14:tracePt t="60747" x="5313363" y="2616200"/>
          <p14:tracePt t="60764" x="5322888" y="2589213"/>
          <p14:tracePt t="60780" x="5330825" y="2581275"/>
          <p14:tracePt t="60798" x="5357813" y="2571750"/>
          <p14:tracePt t="60814" x="5357813" y="2562225"/>
          <p14:tracePt t="60831" x="5357813" y="2490788"/>
          <p14:tracePt t="60847" x="5357813" y="2428875"/>
          <p14:tracePt t="60864" x="5357813" y="2384425"/>
          <p14:tracePt t="60880" x="5313363" y="2339975"/>
          <p14:tracePt t="60897" x="5251450" y="2276475"/>
          <p14:tracePt t="60914" x="5197475" y="2232025"/>
          <p14:tracePt t="60930" x="5116513" y="2179638"/>
          <p14:tracePt t="60947" x="5054600" y="2133600"/>
          <p14:tracePt t="60964" x="4991100" y="2089150"/>
          <p14:tracePt t="60980" x="4919663" y="2054225"/>
          <p14:tracePt t="60998" x="4795838" y="2027238"/>
          <p14:tracePt t="61015" x="4598988" y="1946275"/>
          <p14:tracePt t="61031" x="4518025" y="1911350"/>
          <p14:tracePt t="61048" x="4438650" y="1839913"/>
          <p14:tracePt t="61064" x="4357688" y="1822450"/>
          <p14:tracePt t="61080" x="4259263" y="1776413"/>
          <p14:tracePt t="61097" x="4179888" y="1768475"/>
          <p14:tracePt t="61114" x="4108450" y="1768475"/>
          <p14:tracePt t="61131" x="4044950" y="1768475"/>
          <p14:tracePt t="61147" x="3983038" y="1768475"/>
          <p14:tracePt t="61164" x="3929063" y="1768475"/>
          <p14:tracePt t="61180" x="3867150" y="1768475"/>
          <p14:tracePt t="61197" x="3813175" y="1812925"/>
          <p14:tracePt t="61215" x="3732213" y="1884363"/>
          <p14:tracePt t="61231" x="3714750" y="1938338"/>
          <p14:tracePt t="61247" x="3687763" y="1982788"/>
          <p14:tracePt t="61264" x="3679825" y="2071688"/>
          <p14:tracePt t="61280" x="3660775" y="2152650"/>
          <p14:tracePt t="61297" x="3652838" y="2241550"/>
          <p14:tracePt t="61314" x="3652838" y="2347913"/>
          <p14:tracePt t="61330" x="3652838" y="2411413"/>
          <p14:tracePt t="61348" x="3652838" y="2473325"/>
          <p14:tracePt t="61364" x="3652838" y="2536825"/>
          <p14:tracePt t="61380" x="3679825" y="2581275"/>
          <p14:tracePt t="61397" x="3705225" y="2616200"/>
          <p14:tracePt t="61414" x="3795713" y="2670175"/>
          <p14:tracePt t="61431" x="3902075" y="2679700"/>
          <p14:tracePt t="61447" x="4027488" y="2679700"/>
          <p14:tracePt t="61464" x="4133850" y="2679700"/>
          <p14:tracePt t="61480" x="4241800" y="2679700"/>
          <p14:tracePt t="61497" x="4348163" y="2679700"/>
          <p14:tracePt t="61514" x="4473575" y="2679700"/>
          <p14:tracePt t="61531" x="4562475" y="2679700"/>
          <p14:tracePt t="61547" x="4643438" y="2679700"/>
          <p14:tracePt t="61564" x="4705350" y="2679700"/>
          <p14:tracePt t="61580" x="4741863" y="2660650"/>
          <p14:tracePt t="61597" x="4768850" y="2652713"/>
          <p14:tracePt t="61694" x="4776788" y="2660650"/>
          <p14:tracePt t="61702" x="4776788" y="2705100"/>
          <p14:tracePt t="61713" x="4776788" y="2741613"/>
          <p14:tracePt t="61730" x="4751388" y="2874963"/>
          <p14:tracePt t="61747" x="4751388" y="3017838"/>
          <p14:tracePt t="61764" x="4751388" y="3160713"/>
          <p14:tracePt t="61780" x="4751388" y="3330575"/>
          <p14:tracePt t="61797" x="4751388" y="3482975"/>
          <p14:tracePt t="61815" x="4776788" y="3679825"/>
          <p14:tracePt t="61831" x="4803775" y="3759200"/>
          <p14:tracePt t="61848" x="4813300" y="3776663"/>
          <p14:tracePt t="61864" x="4813300" y="3786188"/>
          <p14:tracePt t="61880" x="4830763" y="3795713"/>
          <p14:tracePt t="61998" x="4830763" y="3786188"/>
          <p14:tracePt t="62007" x="4830763" y="3741738"/>
          <p14:tracePt t="62015" x="4830763" y="3724275"/>
          <p14:tracePt t="62031" x="4795838" y="3608388"/>
          <p14:tracePt t="62048" x="4776788" y="3527425"/>
          <p14:tracePt t="62064" x="4732338" y="3402013"/>
          <p14:tracePt t="62080" x="4705350" y="3241675"/>
          <p14:tracePt t="62097" x="4643438" y="3108325"/>
          <p14:tracePt t="62114" x="4572000" y="2946400"/>
          <p14:tracePt t="62130" x="4473575" y="2759075"/>
          <p14:tracePt t="62147" x="4367213" y="2562225"/>
          <p14:tracePt t="62164" x="4259263" y="2286000"/>
          <p14:tracePt t="62180" x="4125913" y="1990725"/>
          <p14:tracePt t="62197" x="4037013" y="1776413"/>
          <p14:tracePt t="62215" x="3938588" y="1536700"/>
          <p14:tracePt t="62231" x="3911600" y="1446213"/>
          <p14:tracePt t="62248" x="3884613" y="1384300"/>
          <p14:tracePt t="62264" x="3884613" y="1322388"/>
          <p14:tracePt t="62280" x="3884613" y="1241425"/>
          <p14:tracePt t="62297" x="3884613" y="1196975"/>
          <p14:tracePt t="62314" x="3884613" y="1169988"/>
          <p14:tracePt t="62330" x="3884613" y="1133475"/>
          <p14:tracePt t="62348" x="3884613" y="1089025"/>
          <p14:tracePt t="62364" x="3884613" y="1044575"/>
          <p14:tracePt t="62380" x="3875088" y="982663"/>
          <p14:tracePt t="62397" x="3875088" y="973138"/>
          <p14:tracePt t="62414" x="3875088" y="965200"/>
          <p14:tracePt t="62431" x="3867150" y="955675"/>
          <p14:tracePt t="62551" x="3848100" y="955675"/>
          <p14:tracePt t="62558" x="3848100" y="965200"/>
          <p14:tracePt t="62574" x="3848100" y="973138"/>
          <p14:tracePt t="62678" x="3848100" y="982663"/>
          <p14:tracePt t="62695" x="3848100" y="990600"/>
          <p14:tracePt t="62711" x="3848100" y="1017588"/>
          <p14:tracePt t="62719" x="3857625" y="1036638"/>
          <p14:tracePt t="62730" x="3884613" y="1054100"/>
          <p14:tracePt t="62750" x="3894138" y="1062038"/>
          <p14:tracePt t="62764" x="3902075" y="1071563"/>
          <p14:tracePt t="62780" x="3946525" y="1098550"/>
          <p14:tracePt t="62797" x="3983038" y="1098550"/>
          <p14:tracePt t="62814" x="4017963" y="1108075"/>
          <p14:tracePt t="62831" x="4108450" y="1108075"/>
          <p14:tracePt t="62848" x="4205288" y="1108075"/>
          <p14:tracePt t="62864" x="4330700" y="1108075"/>
          <p14:tracePt t="62880" x="4491038" y="1108075"/>
          <p14:tracePt t="62897" x="4670425" y="1108075"/>
          <p14:tracePt t="62914" x="4795838" y="1108075"/>
          <p14:tracePt t="62930" x="4902200" y="1108075"/>
          <p14:tracePt t="62947" x="4946650" y="1108075"/>
          <p14:tracePt t="62964" x="4983163" y="1108075"/>
          <p14:tracePt t="62980" x="5000625" y="1108075"/>
          <p14:tracePt t="62997" x="5027613" y="1089025"/>
          <p14:tracePt t="63015" x="5054600" y="1089025"/>
          <p14:tracePt t="63031" x="5072063" y="1089025"/>
          <p14:tracePt t="63047" x="5108575" y="1089025"/>
          <p14:tracePt t="63064" x="5170488" y="1089025"/>
          <p14:tracePt t="63080" x="5232400" y="1081088"/>
          <p14:tracePt t="63097" x="5313363" y="1062038"/>
          <p14:tracePt t="63114" x="5330825" y="1062038"/>
          <p14:tracePt t="63130" x="5384800" y="1062038"/>
          <p14:tracePt t="63147" x="5446713" y="1054100"/>
          <p14:tracePt t="63164" x="5554663" y="1054100"/>
          <p14:tracePt t="63180" x="5653088" y="1054100"/>
          <p14:tracePt t="63197" x="5776913" y="1054100"/>
          <p14:tracePt t="63215" x="5919788" y="1054100"/>
          <p14:tracePt t="63231" x="6010275" y="1054100"/>
          <p14:tracePt t="63248" x="6108700" y="1027113"/>
          <p14:tracePt t="63264" x="6161088" y="1027113"/>
          <p14:tracePt t="63280" x="6251575" y="1009650"/>
          <p14:tracePt t="63297" x="6367463" y="990600"/>
          <p14:tracePt t="63314" x="6491288" y="990600"/>
          <p14:tracePt t="63330" x="6562725" y="990600"/>
          <p14:tracePt t="63347" x="6634163" y="982663"/>
          <p14:tracePt t="63364" x="6680200" y="955675"/>
          <p14:tracePt t="63380" x="6688138" y="955675"/>
          <p14:tracePt t="63806" x="6680200" y="955675"/>
          <p14:tracePt t="63815" x="6661150" y="955675"/>
          <p14:tracePt t="63823" x="6643688" y="965200"/>
          <p14:tracePt t="63832" x="6616700" y="973138"/>
          <p14:tracePt t="63847" x="6537325" y="1044575"/>
          <p14:tracePt t="63864" x="6419850" y="1187450"/>
          <p14:tracePt t="63880" x="6215063" y="1393825"/>
          <p14:tracePt t="63897" x="5991225" y="1652588"/>
          <p14:tracePt t="63914" x="5732463" y="1990725"/>
          <p14:tracePt t="63930" x="5537200" y="2339975"/>
          <p14:tracePt t="63947" x="5402263" y="2687638"/>
          <p14:tracePt t="63964" x="5224463" y="3062288"/>
          <p14:tracePt t="63980" x="5133975" y="3384550"/>
          <p14:tracePt t="63997" x="5099050" y="3581400"/>
          <p14:tracePt t="64014" x="5045075" y="3830638"/>
          <p14:tracePt t="64031" x="5027613" y="4037013"/>
          <p14:tracePt t="64048" x="5027613" y="4125913"/>
          <p14:tracePt t="64064" x="5027613" y="4170363"/>
          <p14:tracePt t="68350" x="5000625" y="4187825"/>
          <p14:tracePt t="68358" x="4983163" y="4170363"/>
          <p14:tracePt t="68366" x="4983163" y="4098925"/>
          <p14:tracePt t="68381" x="4965700" y="4000500"/>
          <p14:tracePt t="68397" x="4946650" y="3751263"/>
          <p14:tracePt t="68414" x="4884738" y="3455988"/>
          <p14:tracePt t="68430" x="4848225" y="3125788"/>
          <p14:tracePt t="68432" x="4813300" y="2973388"/>
          <p14:tracePt t="68447" x="4776788" y="2660650"/>
          <p14:tracePt t="68464" x="4759325" y="2482850"/>
          <p14:tracePt t="68480" x="4732338" y="2401888"/>
          <p14:tracePt t="68497" x="4732338" y="2374900"/>
          <p14:tracePt t="68614" x="4732338" y="2366963"/>
          <p14:tracePt t="68622" x="4741863" y="2347913"/>
          <p14:tracePt t="68638" x="4751388" y="2339975"/>
          <p14:tracePt t="68648" x="4759325" y="2339975"/>
          <p14:tracePt t="68663" x="4776788" y="2339975"/>
          <p14:tracePt t="68680" x="4786313" y="2339975"/>
          <p14:tracePt t="68703" x="4795838" y="2339975"/>
          <p14:tracePt t="68713" x="4813300" y="2339975"/>
          <p14:tracePt t="68730" x="4830763" y="2339975"/>
          <p14:tracePt t="68747" x="4911725" y="2347913"/>
          <p14:tracePt t="68764" x="4973638" y="2384425"/>
          <p14:tracePt t="68780" x="5037138" y="2393950"/>
          <p14:tracePt t="68797" x="5153025" y="2455863"/>
          <p14:tracePt t="68813" x="5251450" y="2500313"/>
          <p14:tracePt t="68831" x="5394325" y="2527300"/>
          <p14:tracePt t="68847" x="5446713" y="2536825"/>
          <p14:tracePt t="68863" x="5473700" y="2562225"/>
          <p14:tracePt t="68910" x="5483225" y="2571750"/>
          <p14:tracePt t="68919" x="5491163" y="2581275"/>
          <p14:tracePt t="68930" x="5510213" y="2589213"/>
          <p14:tracePt t="68947" x="5518150" y="2625725"/>
          <p14:tracePt t="68963" x="5537200" y="2660650"/>
          <p14:tracePt t="68980" x="5545138" y="2679700"/>
          <p14:tracePt t="68997" x="5562600" y="2714625"/>
          <p14:tracePt t="69014" x="5562600" y="2724150"/>
          <p14:tracePt t="69031" x="5581650" y="2795588"/>
          <p14:tracePt t="69048" x="5608638" y="2822575"/>
          <p14:tracePt t="69064" x="5616575" y="2857500"/>
          <p14:tracePt t="69080" x="5670550" y="2928938"/>
          <p14:tracePt t="69097" x="5705475" y="3000375"/>
          <p14:tracePt t="69114" x="5759450" y="3062288"/>
          <p14:tracePt t="69130" x="5857875" y="3152775"/>
          <p14:tracePt t="69147" x="5911850" y="3187700"/>
          <p14:tracePt t="69163" x="5991225" y="3241675"/>
          <p14:tracePt t="69180" x="6018213" y="3251200"/>
          <p14:tracePt t="69197" x="6054725" y="3268663"/>
          <p14:tracePt t="69213" x="6062663" y="3268663"/>
          <p14:tracePt t="69247" x="6072188" y="3268663"/>
          <p14:tracePt t="69280" x="6089650" y="3276600"/>
          <p14:tracePt t="69286" x="6099175" y="3286125"/>
          <p14:tracePt t="69297" x="6108700" y="3286125"/>
          <p14:tracePt t="69313" x="6126163" y="3295650"/>
          <p14:tracePt t="69330" x="6188075" y="3322638"/>
          <p14:tracePt t="69347" x="6232525" y="3348038"/>
          <p14:tracePt t="69363" x="6276975" y="3348038"/>
          <p14:tracePt t="69380" x="6313488" y="3357563"/>
          <p14:tracePt t="69397" x="6348413" y="3357563"/>
          <p14:tracePt t="69414" x="6357938" y="3367088"/>
          <p14:tracePt t="69431" x="6411913" y="3402013"/>
          <p14:tracePt t="69448" x="6491288" y="3419475"/>
          <p14:tracePt t="69464" x="6581775" y="3429000"/>
          <p14:tracePt t="69480" x="6661150" y="3446463"/>
          <p14:tracePt t="69497" x="6786563" y="3446463"/>
          <p14:tracePt t="69513" x="6956425" y="3446463"/>
          <p14:tracePt t="69530" x="7126288" y="3446463"/>
          <p14:tracePt t="69547" x="7251700" y="3446463"/>
          <p14:tracePt t="69563" x="7304088" y="3473450"/>
          <p14:tracePt t="69580" x="7304088" y="3608388"/>
          <p14:tracePt t="69597" x="7313613" y="3616325"/>
          <p14:tracePt t="69613" x="7331075" y="3625850"/>
          <p14:tracePt t="69742" x="7340600" y="3616325"/>
          <p14:tracePt t="69751" x="7340600" y="3608388"/>
          <p14:tracePt t="69758" x="7340600" y="3581400"/>
          <p14:tracePt t="69766" x="7367588" y="3562350"/>
          <p14:tracePt t="69780" x="7385050" y="3536950"/>
          <p14:tracePt t="69797" x="7456488" y="3490913"/>
          <p14:tracePt t="69813" x="7500938" y="3490913"/>
          <p14:tracePt t="69831" x="7562850" y="3490913"/>
          <p14:tracePt t="69848" x="7661275" y="3482975"/>
          <p14:tracePt t="69864" x="7742238" y="3429000"/>
          <p14:tracePt t="69880" x="7813675" y="3375025"/>
          <p14:tracePt t="69897" x="7848600" y="3330575"/>
          <p14:tracePt t="69913" x="7875588" y="3303588"/>
          <p14:tracePt t="69930" x="7894638" y="3276600"/>
          <p14:tracePt t="69947" x="7920038" y="3276600"/>
          <p14:tracePt t="69964" x="7974013" y="3241675"/>
          <p14:tracePt t="69980" x="8010525" y="3232150"/>
          <p14:tracePt t="69997" x="8027988" y="3224213"/>
          <p14:tracePt t="70013" x="8045450" y="3197225"/>
          <p14:tracePt t="70031" x="8045450" y="3143250"/>
          <p14:tracePt t="70048" x="8045450" y="3098800"/>
          <p14:tracePt t="70064" x="8045450" y="3081338"/>
          <p14:tracePt t="70080" x="8037513" y="3044825"/>
          <p14:tracePt t="70097" x="8018463" y="3009900"/>
          <p14:tracePt t="70113" x="8018463" y="2990850"/>
          <p14:tracePt t="70130" x="8010525" y="2973388"/>
          <p14:tracePt t="70147" x="8001000" y="2965450"/>
          <p14:tracePt t="70163" x="7991475" y="2946400"/>
          <p14:tracePt t="70180" x="7974013" y="2928938"/>
          <p14:tracePt t="70197" x="7885113" y="2901950"/>
          <p14:tracePt t="70213" x="7769225" y="2840038"/>
          <p14:tracePt t="70231" x="7456488" y="2724150"/>
          <p14:tracePt t="70247" x="7153275" y="2589213"/>
          <p14:tracePt t="70264" x="6742113" y="2473325"/>
          <p14:tracePt t="70280" x="6303963" y="2347913"/>
          <p14:tracePt t="70297" x="5965825" y="2259013"/>
          <p14:tracePt t="70313" x="5732463" y="2152650"/>
          <p14:tracePt t="70330" x="5661025" y="2108200"/>
          <p14:tracePt t="70347" x="5643563" y="2089150"/>
          <p14:tracePt t="70364" x="5643563" y="2081213"/>
          <p14:tracePt t="70380" x="5643563" y="2062163"/>
          <p14:tracePt t="70397" x="5634038" y="2036763"/>
          <p14:tracePt t="70431" x="5634038" y="2017713"/>
          <p14:tracePt t="70454" x="5626100" y="1990725"/>
          <p14:tracePt t="70471" x="5616575" y="1982788"/>
          <p14:tracePt t="70480" x="5616575" y="1973263"/>
          <p14:tracePt t="70497" x="5599113" y="1946275"/>
          <p14:tracePt t="70513" x="5599113" y="1938338"/>
          <p14:tracePt t="70534" x="5599113" y="1928813"/>
          <p14:tracePt t="70547" x="5616575" y="1911350"/>
          <p14:tracePt t="70582" x="5626100" y="1911350"/>
          <p14:tracePt t="70598" x="5643563" y="1893888"/>
          <p14:tracePt t="70615" x="5653088" y="1893888"/>
          <p14:tracePt t="70622" x="5670550" y="1884363"/>
          <p14:tracePt t="70638" x="5680075" y="1874838"/>
          <p14:tracePt t="70694" x="5680075" y="1866900"/>
          <p14:tracePt t="70726" x="5680075" y="1857375"/>
          <p14:tracePt t="70750" x="5680075" y="1847850"/>
          <p14:tracePt t="70758" x="5680075" y="1839913"/>
          <p14:tracePt t="70766" x="5661025" y="1839913"/>
          <p14:tracePt t="70780" x="5643563" y="1822450"/>
          <p14:tracePt t="70797" x="5599113" y="1795463"/>
          <p14:tracePt t="70813" x="5527675" y="1785938"/>
          <p14:tracePt t="70831" x="5340350" y="1768475"/>
          <p14:tracePt t="70847" x="5251450" y="1758950"/>
          <p14:tracePt t="70863" x="5099050" y="1724025"/>
          <p14:tracePt t="70880" x="5018088" y="1714500"/>
          <p14:tracePt t="70897" x="4956175" y="1714500"/>
          <p14:tracePt t="70913" x="4911725" y="1697038"/>
          <p14:tracePt t="70947" x="4902200" y="1697038"/>
          <p14:tracePt t="70963" x="4884738" y="1697038"/>
          <p14:tracePt t="70980" x="4848225" y="1697038"/>
          <p14:tracePt t="70997" x="4803775" y="1697038"/>
          <p14:tracePt t="71013" x="4768850" y="1697038"/>
          <p14:tracePt t="71030" x="4759325" y="1697038"/>
          <p14:tracePt t="71246" x="4751388" y="1697038"/>
          <p14:tracePt t="71254" x="4751388" y="1714500"/>
          <p14:tracePt t="71264" x="4751388" y="1724025"/>
          <p14:tracePt t="71280" x="4751388" y="1731963"/>
          <p14:tracePt t="71297" x="4751388" y="1758950"/>
          <p14:tracePt t="71313" x="4751388" y="1776413"/>
          <p14:tracePt t="71330" x="4751388" y="1803400"/>
          <p14:tracePt t="71347" x="4751388" y="1812925"/>
          <p14:tracePt t="71363" x="4751388" y="1822450"/>
          <p14:tracePt t="71397" x="4751388" y="1839913"/>
          <p14:tracePt t="71446" x="4751388" y="1857375"/>
          <p14:tracePt t="71454" x="4751388" y="1866900"/>
          <p14:tracePt t="71470" x="4751388" y="1874838"/>
          <p14:tracePt t="71614" x="4751388" y="1884363"/>
          <p14:tracePt t="71622" x="4751388" y="1901825"/>
          <p14:tracePt t="71631" x="4776788" y="1928813"/>
          <p14:tracePt t="71647" x="4822825" y="1955800"/>
          <p14:tracePt t="71663" x="4983163" y="2036763"/>
          <p14:tracePt t="71681" x="5187950" y="2108200"/>
          <p14:tracePt t="71697" x="5483225" y="2197100"/>
          <p14:tracePt t="71713" x="5848350" y="2295525"/>
          <p14:tracePt t="71730" x="6330950" y="2374900"/>
          <p14:tracePt t="71747" x="6919913" y="2465388"/>
          <p14:tracePt t="71763" x="7419975" y="2517775"/>
          <p14:tracePt t="71780" x="7831138" y="2598738"/>
          <p14:tracePt t="71797" x="8072438" y="2616200"/>
          <p14:tracePt t="71813" x="8180388" y="2652713"/>
          <p14:tracePt t="71830" x="8188325" y="2652713"/>
          <p14:tracePt t="71855" x="8197850" y="2660650"/>
          <p14:tracePt t="71902" x="8197850" y="2670175"/>
          <p14:tracePt t="71926" x="8197850" y="2679700"/>
          <p14:tracePt t="71934" x="8197850" y="2697163"/>
          <p14:tracePt t="71950" x="8197850" y="2724150"/>
          <p14:tracePt t="71963" x="8180388" y="2732088"/>
          <p14:tracePt t="71980" x="8153400" y="2768600"/>
          <p14:tracePt t="71997" x="8143875" y="2803525"/>
          <p14:tracePt t="72013" x="8116888" y="2822575"/>
          <p14:tracePt t="72031" x="8116888" y="2884488"/>
          <p14:tracePt t="72048" x="8108950" y="2911475"/>
          <p14:tracePt t="72063" x="8089900" y="2946400"/>
          <p14:tracePt t="72080" x="8081963" y="2982913"/>
          <p14:tracePt t="72097" x="8045450" y="3027363"/>
          <p14:tracePt t="72113" x="8037513" y="3044825"/>
          <p14:tracePt t="72130" x="8027988" y="3071813"/>
          <p14:tracePt t="72342" x="8037513" y="3071813"/>
          <p14:tracePt t="72359" x="8045450" y="3071813"/>
          <p14:tracePt t="72374" x="8054975" y="3071813"/>
          <p14:tracePt t="72391" x="8081963" y="3071813"/>
          <p14:tracePt t="72398" x="8089900" y="3071813"/>
          <p14:tracePt t="72413" x="8116888" y="3054350"/>
          <p14:tracePt t="72430" x="8126413" y="3044825"/>
          <p14:tracePt t="72542" x="8126413" y="3036888"/>
          <p14:tracePt t="72550" x="8126413" y="3027363"/>
          <p14:tracePt t="72575" x="8126413" y="3009900"/>
          <p14:tracePt t="73799" x="8134350" y="3000375"/>
          <p14:tracePt t="73806" x="8153400" y="3000375"/>
          <p14:tracePt t="73814" x="8180388" y="3000375"/>
          <p14:tracePt t="73830" x="8215313" y="3000375"/>
          <p14:tracePt t="73847" x="8232775" y="3000375"/>
          <p14:tracePt t="73863" x="8251825" y="3009900"/>
          <p14:tracePt t="73880" x="8259763" y="3009900"/>
          <p14:tracePt t="74054" x="8232775" y="3009900"/>
          <p14:tracePt t="74063" x="8215313" y="3009900"/>
          <p14:tracePt t="74080" x="8197850" y="3009900"/>
          <p14:tracePt t="74087" x="8180388" y="3009900"/>
          <p14:tracePt t="74103" x="8170863" y="3009900"/>
          <p14:tracePt t="74118" x="8161338" y="3009900"/>
          <p14:tracePt t="74134" x="8153400" y="3009900"/>
          <p14:tracePt t="74146" x="8126413" y="3009900"/>
          <p14:tracePt t="74163" x="8108950" y="3009900"/>
          <p14:tracePt t="74180" x="8072438" y="3000375"/>
          <p14:tracePt t="74196" x="8062913" y="3000375"/>
          <p14:tracePt t="74213" x="8054975" y="2982913"/>
          <p14:tracePt t="74526" x="8062913" y="2990850"/>
          <p14:tracePt t="74543" x="8081963" y="2990850"/>
          <p14:tracePt t="74558" x="8099425" y="2990850"/>
          <p14:tracePt t="74671" x="8108950" y="2990850"/>
          <p14:tracePt t="74687" x="8116888" y="2990850"/>
          <p14:tracePt t="74695" x="8126413" y="2990850"/>
          <p14:tracePt t="74702" x="8153400" y="2990850"/>
          <p14:tracePt t="74713" x="8161338" y="2990850"/>
          <p14:tracePt t="74730" x="8170863" y="2990850"/>
          <p14:tracePt t="74746" x="8180388" y="2990850"/>
          <p14:tracePt t="74830" x="8205788" y="2990850"/>
          <p14:tracePt t="74838" x="8215313" y="2990850"/>
          <p14:tracePt t="74870" x="8224838" y="2990850"/>
          <p14:tracePt t="75679" x="8232775" y="3000375"/>
          <p14:tracePt t="75727" x="8232775" y="3017838"/>
          <p14:tracePt t="75759" x="8224838" y="3027363"/>
          <p14:tracePt t="76150" x="8224838" y="3044825"/>
          <p14:tracePt t="76167" x="8232775" y="3044825"/>
          <p14:tracePt t="76174" x="8251825" y="3044825"/>
          <p14:tracePt t="76182" x="8269288" y="3044825"/>
          <p14:tracePt t="76197" x="8277225" y="3036888"/>
          <p14:tracePt t="76213" x="8286750" y="3036888"/>
          <p14:tracePt t="76230" x="8304213" y="3036888"/>
          <p14:tracePt t="76247" x="8367713" y="2982913"/>
          <p14:tracePt t="76264" x="8402638" y="2928938"/>
          <p14:tracePt t="76280" x="8412163" y="2884488"/>
          <p14:tracePt t="76297" x="8429625" y="2867025"/>
          <p14:tracePt t="76313" x="8439150" y="2857500"/>
          <p14:tracePt t="76330" x="8439150" y="2830513"/>
          <p14:tracePt t="76347" x="8447088" y="2822575"/>
          <p14:tracePt t="76380" x="8447088" y="2803525"/>
          <p14:tracePt t="76397" x="8447088" y="2776538"/>
          <p14:tracePt t="76430" x="8439150" y="2759075"/>
          <p14:tracePt t="76447" x="8375650" y="2751138"/>
          <p14:tracePt t="76464" x="8313738" y="2705100"/>
          <p14:tracePt t="76480" x="8251825" y="2687638"/>
          <p14:tracePt t="76496" x="8215313" y="2670175"/>
          <p14:tracePt t="76513" x="8197850" y="2670175"/>
          <p14:tracePt t="76530" x="8188325" y="2670175"/>
          <p14:tracePt t="76563" x="8153400" y="2670175"/>
          <p14:tracePt t="76580" x="8134350" y="2670175"/>
          <p14:tracePt t="76597" x="8089900" y="2670175"/>
          <p14:tracePt t="76613" x="8045450" y="2687638"/>
          <p14:tracePt t="76630" x="8018463" y="2705100"/>
          <p14:tracePt t="76647" x="7991475" y="2714625"/>
          <p14:tracePt t="76696" x="7974013" y="2724150"/>
          <p14:tracePt t="76718" x="7966075" y="2741613"/>
          <p14:tracePt t="76726" x="7956550" y="2759075"/>
          <p14:tracePt t="76742" x="7947025" y="2768600"/>
          <p14:tracePt t="76751" x="7939088" y="2776538"/>
          <p14:tracePt t="76764" x="7939088" y="2786063"/>
          <p14:tracePt t="76780" x="7939088" y="2813050"/>
          <p14:tracePt t="76796" x="7929563" y="2822575"/>
          <p14:tracePt t="76830" x="7929563" y="2847975"/>
          <p14:tracePt t="76847" x="7929563" y="2874963"/>
          <p14:tracePt t="76863" x="7929563" y="2911475"/>
          <p14:tracePt t="76880" x="7939088" y="2955925"/>
          <p14:tracePt t="76896" x="7966075" y="2973388"/>
          <p14:tracePt t="76913" x="7983538" y="3009900"/>
          <p14:tracePt t="76930" x="7991475" y="3027363"/>
          <p14:tracePt t="76947" x="8001000" y="3036888"/>
          <p14:tracePt t="76967" x="8001000" y="3062288"/>
          <p14:tracePt t="76980" x="8018463" y="3081338"/>
          <p14:tracePt t="76997" x="8027988" y="3081338"/>
          <p14:tracePt t="77013" x="8037513" y="3098800"/>
          <p14:tracePt t="77031" x="8054975" y="3108325"/>
          <p14:tracePt t="77047" x="8081963" y="3125788"/>
          <p14:tracePt t="77064" x="8108950" y="3143250"/>
          <p14:tracePt t="77097" x="8143875" y="3143250"/>
          <p14:tracePt t="77113" x="8153400" y="3160713"/>
          <p14:tracePt t="77146" x="8161338" y="3160713"/>
          <p14:tracePt t="77175" x="8188325" y="3160713"/>
          <p14:tracePt t="77206" x="8197850" y="3160713"/>
          <p14:tracePt t="77214" x="8205788" y="3160713"/>
          <p14:tracePt t="77223" x="8215313" y="3160713"/>
          <p14:tracePt t="77231" x="8232775" y="3160713"/>
          <p14:tracePt t="77247" x="8259763" y="3160713"/>
          <p14:tracePt t="77263" x="8269288" y="3160713"/>
          <p14:tracePt t="77280" x="8286750" y="3160713"/>
          <p14:tracePt t="77297" x="8296275" y="3160713"/>
          <p14:tracePt t="77313" x="8323263" y="3160713"/>
          <p14:tracePt t="77330" x="8367713" y="3125788"/>
          <p14:tracePt t="77346" x="8375650" y="3116263"/>
          <p14:tracePt t="77363" x="8394700" y="3098800"/>
          <p14:tracePt t="77380" x="8412163" y="3098800"/>
          <p14:tracePt t="77396" x="8420100" y="3089275"/>
          <p14:tracePt t="77413" x="8429625" y="3062288"/>
          <p14:tracePt t="77431" x="8439150" y="3054350"/>
          <p14:tracePt t="77432" x="8439150" y="3036888"/>
          <p14:tracePt t="77448" x="8466138" y="3009900"/>
          <p14:tracePt t="77464" x="8474075" y="2973388"/>
          <p14:tracePt t="77480" x="8474075" y="2955925"/>
          <p14:tracePt t="77497" x="8474075" y="2946400"/>
          <p14:tracePt t="77513" x="8474075" y="2901950"/>
          <p14:tracePt t="77530" x="8474075" y="2894013"/>
          <p14:tracePt t="77546" x="8474075" y="2847975"/>
          <p14:tracePt t="77563" x="8456613" y="2822575"/>
          <p14:tracePt t="77580" x="8456613" y="2803525"/>
          <p14:tracePt t="77597" x="8447088" y="2776538"/>
          <p14:tracePt t="77613" x="8439150" y="2741613"/>
          <p14:tracePt t="77631" x="8420100" y="2714625"/>
          <p14:tracePt t="77647" x="8394700" y="2679700"/>
          <p14:tracePt t="77663" x="8375650" y="2670175"/>
          <p14:tracePt t="77680" x="8358188" y="2670175"/>
          <p14:tracePt t="77696" x="8340725" y="2670175"/>
          <p14:tracePt t="77713" x="8313738" y="2670175"/>
          <p14:tracePt t="77730" x="8296275" y="2670175"/>
          <p14:tracePt t="77746" x="8269288" y="2670175"/>
          <p14:tracePt t="77763" x="8251825" y="2670175"/>
          <p14:tracePt t="77780" x="8215313" y="2670175"/>
          <p14:tracePt t="77797" x="8205788" y="2670175"/>
          <p14:tracePt t="77813" x="8188325" y="2670175"/>
          <p14:tracePt t="77829" x="8170863" y="2679700"/>
          <p14:tracePt t="77847" x="8134350" y="2697163"/>
          <p14:tracePt t="77864" x="8126413" y="2724150"/>
          <p14:tracePt t="77880" x="8116888" y="2732088"/>
          <p14:tracePt t="77896" x="8099425" y="2741613"/>
          <p14:tracePt t="77913" x="8089900" y="2759075"/>
          <p14:tracePt t="77958" x="8081963" y="2768600"/>
          <p14:tracePt t="77983" x="8072438" y="2776538"/>
          <p14:tracePt t="77990" x="8045450" y="2795588"/>
          <p14:tracePt t="78014" x="8037513" y="2813050"/>
          <p14:tracePt t="78039" x="8037513" y="2822575"/>
          <p14:tracePt t="78047" x="8027988" y="2840038"/>
          <p14:tracePt t="78079" x="8027988" y="2847975"/>
          <p14:tracePt t="78111" x="8027988" y="2867025"/>
          <p14:tracePt t="78126" x="8027988" y="2894013"/>
          <p14:tracePt t="78142" x="8027988" y="2911475"/>
          <p14:tracePt t="78150" x="8027988" y="2919413"/>
          <p14:tracePt t="78166" x="8027988" y="2938463"/>
          <p14:tracePt t="78180" x="8027988" y="2946400"/>
          <p14:tracePt t="78199" x="8027988" y="2955925"/>
          <p14:tracePt t="78213" x="8027988" y="2965450"/>
          <p14:tracePt t="78230" x="8037513" y="2990850"/>
          <p14:tracePt t="78247" x="8045450" y="3009900"/>
          <p14:tracePt t="78263" x="8072438" y="3027363"/>
          <p14:tracePt t="78280" x="8108950" y="3062288"/>
          <p14:tracePt t="78296" x="8116888" y="3071813"/>
          <p14:tracePt t="78313" x="8153400" y="3089275"/>
          <p14:tracePt t="78329" x="8197850" y="3116263"/>
          <p14:tracePt t="78346" x="8205788" y="3125788"/>
          <p14:tracePt t="78363" x="8224838" y="3125788"/>
          <p14:tracePt t="78380" x="8251825" y="3125788"/>
          <p14:tracePt t="78396" x="8259763" y="3125788"/>
          <p14:tracePt t="78413" x="8269288" y="3125788"/>
          <p14:tracePt t="78430" x="8277225" y="3125788"/>
          <p14:tracePt t="78447" x="8313738" y="3125788"/>
          <p14:tracePt t="78463" x="8331200" y="3116263"/>
          <p14:tracePt t="78511" x="8340725" y="3108325"/>
          <p14:tracePt t="78519" x="8358188" y="3108325"/>
          <p14:tracePt t="78530" x="8367713" y="3098800"/>
          <p14:tracePt t="78546" x="8375650" y="3089275"/>
          <p14:tracePt t="78563" x="8385175" y="3071813"/>
          <p14:tracePt t="78596" x="8385175" y="3062288"/>
          <p14:tracePt t="79166" x="8385175" y="3044825"/>
          <p14:tracePt t="79175" x="8358188" y="3036888"/>
          <p14:tracePt t="79182" x="8304213" y="3027363"/>
          <p14:tracePt t="79196" x="8269288" y="3000375"/>
          <p14:tracePt t="79213" x="8116888" y="2982913"/>
          <p14:tracePt t="79231" x="7769225" y="2894013"/>
          <p14:tracePt t="79247" x="7643813" y="2874963"/>
          <p14:tracePt t="79263" x="6956425" y="2670175"/>
          <p14:tracePt t="79280" x="6367463" y="2490788"/>
          <p14:tracePt t="79296" x="5330825" y="2322513"/>
          <p14:tracePt t="79313" x="4705350" y="2197100"/>
          <p14:tracePt t="79330" x="4340225" y="2017713"/>
          <p14:tracePt t="79347" x="4054475" y="1847850"/>
          <p14:tracePt t="79363" x="3894138" y="1768475"/>
          <p14:tracePt t="79379" x="3813175" y="1741488"/>
          <p14:tracePt t="79396" x="3759200" y="1731963"/>
          <p14:tracePt t="79413" x="3732213" y="1714500"/>
          <p14:tracePt t="79430" x="3714750" y="1714500"/>
          <p14:tracePt t="79431" x="3660775" y="1704975"/>
          <p14:tracePt t="79447" x="3652838" y="1697038"/>
          <p14:tracePt t="79463" x="3562350" y="1643063"/>
          <p14:tracePt t="79480" x="3500438" y="1616075"/>
          <p14:tracePt t="79496" x="3438525" y="1562100"/>
          <p14:tracePt t="79513" x="3357563" y="1517650"/>
          <p14:tracePt t="79530" x="3276600" y="1465263"/>
          <p14:tracePt t="79546" x="3214688" y="1428750"/>
          <p14:tracePt t="79563" x="3133725" y="1393825"/>
          <p14:tracePt t="79580" x="3036888" y="1322388"/>
          <p14:tracePt t="79596" x="2894013" y="1241425"/>
          <p14:tracePt t="79613" x="2776538" y="1179513"/>
          <p14:tracePt t="79629" x="2589213" y="1081088"/>
          <p14:tracePt t="79647" x="2268538" y="919163"/>
          <p14:tracePt t="79663" x="2170113" y="866775"/>
          <p14:tracePt t="79680" x="2089150" y="812800"/>
          <p14:tracePt t="79696" x="2036763" y="776288"/>
          <p14:tracePt t="79713" x="2027238" y="768350"/>
          <p14:tracePt t="79730" x="2017713" y="750888"/>
          <p14:tracePt t="79746" x="2009775" y="741363"/>
          <p14:tracePt t="79763" x="1973263" y="714375"/>
          <p14:tracePt t="79780" x="1911350" y="642938"/>
          <p14:tracePt t="79796" x="1830388" y="581025"/>
          <p14:tracePt t="79813" x="1751013" y="509588"/>
          <p14:tracePt t="79830" x="1714500" y="455613"/>
          <p14:tracePt t="79847" x="1652588" y="347663"/>
          <p14:tracePt t="79864" x="1598613" y="295275"/>
          <p14:tracePt t="79880" x="1562100" y="231775"/>
          <p14:tracePt t="79897" x="1554163" y="204788"/>
          <p14:tracePt t="79913" x="1554163" y="160338"/>
          <p14:tracePt t="79930" x="1536700" y="133350"/>
          <p14:tracePt t="79947" x="1536700" y="98425"/>
          <p14:tracePt t="79963" x="1527175" y="88900"/>
          <p14:tracePt t="79980" x="1517650" y="44450"/>
          <p14:tracePt t="80845" x="1446213" y="44450"/>
          <p14:tracePt t="80887" x="1446213" y="53975"/>
          <p14:tracePt t="80896" x="1446213" y="88900"/>
          <p14:tracePt t="80903" x="1446213" y="98425"/>
          <p14:tracePt t="80913" x="1446213" y="133350"/>
          <p14:tracePt t="80929" x="1482725" y="179388"/>
          <p14:tracePt t="80946" x="1544638" y="2317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ChangeArrowheads="1"/>
          </p:cNvSpPr>
          <p:nvPr/>
        </p:nvSpPr>
        <p:spPr bwMode="auto">
          <a:xfrm>
            <a:off x="1524000" y="6096000"/>
            <a:ext cx="9144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152400"/>
            <a:ext cx="36576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mtClean="0"/>
              <a:t>The MOS Cascode</a:t>
            </a:r>
          </a:p>
        </p:txBody>
      </p:sp>
      <p:pic>
        <p:nvPicPr>
          <p:cNvPr id="30724" name="Picture 5" descr="se07F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5867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248400" y="152401"/>
            <a:ext cx="4267200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/>
              <a:t>Figure:</a:t>
            </a:r>
            <a:r>
              <a:rPr lang="en-US" altLang="en-US"/>
              <a:t> </a:t>
            </a:r>
            <a:r>
              <a:rPr lang="en-US" altLang="en-US" b="1"/>
              <a:t>(a)</a:t>
            </a:r>
            <a:r>
              <a:rPr lang="en-US" altLang="en-US"/>
              <a:t> A MOS cascode amplifier prepared for small-signal calculations; </a:t>
            </a:r>
            <a:r>
              <a:rPr lang="en-US" altLang="en-US" b="1"/>
              <a:t>(b)</a:t>
            </a:r>
            <a:r>
              <a:rPr lang="en-US" altLang="en-US"/>
              <a:t> output equivalent circuit of the amplifier in (a); </a:t>
            </a:r>
            <a:r>
              <a:rPr lang="en-US" altLang="en-US" b="1"/>
              <a:t>(c)</a:t>
            </a:r>
            <a:r>
              <a:rPr lang="en-US" altLang="en-US"/>
              <a:t> the cascode amplifier with the output short-circuited to determine </a:t>
            </a:r>
            <a:r>
              <a:rPr lang="en-US" altLang="en-US" i="1"/>
              <a:t>G</a:t>
            </a:r>
            <a:r>
              <a:rPr lang="en-US" altLang="en-US" i="1" baseline="-25000"/>
              <a:t>m</a:t>
            </a:r>
            <a:r>
              <a:rPr lang="en-US" altLang="en-US"/>
              <a:t>; </a:t>
            </a:r>
            <a:r>
              <a:rPr lang="en-US" altLang="en-US" b="1"/>
              <a:t>(d)</a:t>
            </a:r>
            <a:r>
              <a:rPr lang="en-US" altLang="en-US"/>
              <a:t> equivalent circuit of the situation in (c).</a:t>
            </a:r>
          </a:p>
        </p:txBody>
      </p:sp>
      <p:sp>
        <p:nvSpPr>
          <p:cNvPr id="30726" name="Rectangle 3"/>
          <p:cNvSpPr>
            <a:spLocks noChangeArrowheads="1"/>
          </p:cNvSpPr>
          <p:nvPr/>
        </p:nvSpPr>
        <p:spPr bwMode="auto">
          <a:xfrm>
            <a:off x="1524000" y="1447800"/>
            <a:ext cx="3352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/>
              <a:t>Figure shows the </a:t>
            </a:r>
            <a:r>
              <a:rPr lang="en-US" altLang="en-US" sz="1800">
                <a:solidFill>
                  <a:srgbClr val="FF0000"/>
                </a:solidFill>
              </a:rPr>
              <a:t>MOS cascode amplifier</a:t>
            </a:r>
            <a:r>
              <a:rPr lang="en-US" altLang="en-US" sz="1800"/>
              <a:t> without a load circuit and with the gate of </a:t>
            </a:r>
            <a:r>
              <a:rPr lang="en-US" altLang="en-US" sz="1800" i="1"/>
              <a:t>Q</a:t>
            </a:r>
            <a:r>
              <a:rPr lang="en-US" altLang="en-US" sz="1800" baseline="-25000"/>
              <a:t>2</a:t>
            </a:r>
            <a:r>
              <a:rPr lang="en-US" altLang="en-US" sz="1800"/>
              <a:t> connected to signal ground.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This circuit is valid for </a:t>
            </a:r>
            <a:r>
              <a:rPr lang="en-US" altLang="en-US">
                <a:solidFill>
                  <a:srgbClr val="FF0000"/>
                </a:solidFill>
              </a:rPr>
              <a:t>small-signal calculations only.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/>
              <a:t>Objective is to determine the </a:t>
            </a:r>
            <a:r>
              <a:rPr lang="en-US" altLang="en-US" sz="1800">
                <a:solidFill>
                  <a:srgbClr val="FF0000"/>
                </a:solidFill>
              </a:rPr>
              <a:t>parameters </a:t>
            </a:r>
            <a:r>
              <a:rPr lang="en-US" altLang="en-US" sz="1800" i="1">
                <a:solidFill>
                  <a:srgbClr val="FF0000"/>
                </a:solidFill>
              </a:rPr>
              <a:t>g</a:t>
            </a:r>
            <a:r>
              <a:rPr lang="en-US" altLang="en-US" sz="1800" i="1" baseline="-25000">
                <a:solidFill>
                  <a:srgbClr val="FF0000"/>
                </a:solidFill>
              </a:rPr>
              <a:t>m</a:t>
            </a:r>
            <a:r>
              <a:rPr lang="en-US" altLang="en-US" sz="1800">
                <a:solidFill>
                  <a:srgbClr val="FF0000"/>
                </a:solidFill>
              </a:rPr>
              <a:t> and </a:t>
            </a:r>
            <a:r>
              <a:rPr lang="en-US" altLang="en-US" sz="1800" i="1">
                <a:solidFill>
                  <a:srgbClr val="FF0000"/>
                </a:solidFill>
              </a:rPr>
              <a:t>R</a:t>
            </a:r>
            <a:r>
              <a:rPr lang="en-US" altLang="en-US" sz="1800" i="1" baseline="-25000">
                <a:solidFill>
                  <a:srgbClr val="FF0000"/>
                </a:solidFill>
              </a:rPr>
              <a:t>O</a:t>
            </a:r>
            <a:r>
              <a:rPr lang="en-US" altLang="en-US" sz="1800"/>
              <a:t> of the equivalent circuit shown in Fig (b).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 sz="1800"/>
              <a:t>If the node </a:t>
            </a:r>
            <a:r>
              <a:rPr lang="en-US" altLang="en-US" sz="1800" i="1"/>
              <a:t>d</a:t>
            </a:r>
            <a:r>
              <a:rPr lang="en-US" altLang="en-US" sz="1800" baseline="-25000"/>
              <a:t>2</a:t>
            </a:r>
            <a:r>
              <a:rPr lang="en-US" altLang="en-US" sz="1800"/>
              <a:t> of the equivalent circuit is short-circuited to ground, the </a:t>
            </a:r>
            <a:r>
              <a:rPr lang="en-US" altLang="en-US" sz="1800">
                <a:solidFill>
                  <a:srgbClr val="FF0000"/>
                </a:solidFill>
              </a:rPr>
              <a:t>current flowing through the short-circuit will equal </a:t>
            </a:r>
            <a:r>
              <a:rPr lang="en-US" altLang="en-US" sz="1800" i="1">
                <a:solidFill>
                  <a:srgbClr val="FF0000"/>
                </a:solidFill>
              </a:rPr>
              <a:t>G</a:t>
            </a:r>
            <a:r>
              <a:rPr lang="en-US" altLang="en-US" sz="1800" i="1" baseline="-25000">
                <a:solidFill>
                  <a:srgbClr val="FF0000"/>
                </a:solidFill>
              </a:rPr>
              <a:t>m</a:t>
            </a:r>
            <a:r>
              <a:rPr lang="en-US" altLang="en-US" sz="1800" i="1">
                <a:solidFill>
                  <a:srgbClr val="FF0000"/>
                </a:solidFill>
              </a:rPr>
              <a:t>v</a:t>
            </a:r>
            <a:r>
              <a:rPr lang="en-US" altLang="en-US" sz="1800" i="1" baseline="-25000">
                <a:solidFill>
                  <a:srgbClr val="FF0000"/>
                </a:solidFill>
              </a:rPr>
              <a:t>i</a:t>
            </a:r>
            <a:r>
              <a:rPr lang="en-US" altLang="en-US" sz="1800">
                <a:solidFill>
                  <a:srgbClr val="FF0000"/>
                </a:solidFill>
              </a:rPr>
              <a:t>.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en-US"/>
              <a:t>Note that </a:t>
            </a:r>
            <a:r>
              <a:rPr lang="en-US" altLang="en-US" i="1"/>
              <a:t>G</a:t>
            </a:r>
            <a:r>
              <a:rPr lang="en-US" altLang="en-US" i="1" baseline="-25000"/>
              <a:t>m</a:t>
            </a:r>
            <a:r>
              <a:rPr lang="en-US" altLang="en-US"/>
              <a:t> = </a:t>
            </a:r>
            <a:r>
              <a:rPr lang="en-US" altLang="en-US" i="1"/>
              <a:t>i</a:t>
            </a:r>
            <a:r>
              <a:rPr lang="en-US" altLang="en-US" i="1" baseline="-25000"/>
              <a:t>o</a:t>
            </a:r>
            <a:r>
              <a:rPr lang="en-US" altLang="en-US"/>
              <a:t>/</a:t>
            </a:r>
            <a:r>
              <a:rPr lang="en-US" altLang="en-US" i="1"/>
              <a:t>v</a:t>
            </a:r>
            <a:r>
              <a:rPr lang="en-US" altLang="en-US" i="1" baseline="-25000"/>
              <a:t>i</a:t>
            </a:r>
            <a:r>
              <a:rPr lang="en-US" altLang="en-US"/>
              <a:t>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15283"/>
      </p:ext>
    </p:extLst>
  </p:cSld>
  <p:clrMapOvr>
    <a:masterClrMapping/>
  </p:clrMapOvr>
  <p:transition advTm="1937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41" x="955675" y="5027613"/>
          <p14:tracePt t="3273" x="938213" y="5010150"/>
          <p14:tracePt t="3289" x="938213" y="5000625"/>
          <p14:tracePt t="3297" x="938213" y="4991100"/>
          <p14:tracePt t="3305" x="938213" y="4965700"/>
          <p14:tracePt t="3321" x="938213" y="4956175"/>
          <p14:tracePt t="3529" x="938213" y="4946650"/>
          <p14:tracePt t="3537" x="955675" y="4911725"/>
          <p14:tracePt t="3549" x="955675" y="4884738"/>
          <p14:tracePt t="3566" x="955675" y="4813300"/>
          <p14:tracePt t="3582" x="973138" y="4670425"/>
          <p14:tracePt t="3599" x="973138" y="4429125"/>
          <p14:tracePt t="3616" x="973138" y="4187825"/>
          <p14:tracePt t="3633" x="973138" y="3803650"/>
          <p14:tracePt t="3650" x="973138" y="3562350"/>
          <p14:tracePt t="3666" x="1017588" y="3384550"/>
          <p14:tracePt t="3684" x="1125538" y="3170238"/>
          <p14:tracePt t="3699" x="1214438" y="2965450"/>
          <p14:tracePt t="3716" x="1303338" y="2732088"/>
          <p14:tracePt t="3732" x="1347788" y="2527300"/>
          <p14:tracePt t="3749" x="1347788" y="2517775"/>
          <p14:tracePt t="3766" x="1347788" y="2509838"/>
          <p14:tracePt t="3977" x="1347788" y="2473325"/>
          <p14:tracePt t="3985" x="1322388" y="2446338"/>
          <p14:tracePt t="3993" x="1322388" y="2428875"/>
          <p14:tracePt t="4001" x="1322388" y="2411413"/>
          <p14:tracePt t="4017" x="1330325" y="2393950"/>
          <p14:tracePt t="4049" x="1339850" y="2393950"/>
          <p14:tracePt t="4066" x="1347788" y="2384425"/>
          <p14:tracePt t="4082" x="1357313" y="2374900"/>
          <p14:tracePt t="4105" x="1366838" y="2366963"/>
          <p14:tracePt t="4113" x="1374775" y="2347913"/>
          <p14:tracePt t="4737" x="1374775" y="2330450"/>
          <p14:tracePt t="4745" x="1374775" y="2322513"/>
          <p14:tracePt t="4753" x="1374775" y="2295525"/>
          <p14:tracePt t="4766" x="1374775" y="2286000"/>
          <p14:tracePt t="4782" x="1374775" y="2276475"/>
          <p14:tracePt t="4799" x="1366838" y="2259013"/>
          <p14:tracePt t="4833" x="1357313" y="2224088"/>
          <p14:tracePt t="4850" x="1339850" y="2179638"/>
          <p14:tracePt t="4866" x="1339850" y="2133600"/>
          <p14:tracePt t="4883" x="1339850" y="2089150"/>
          <p14:tracePt t="4899" x="1339850" y="2044700"/>
          <p14:tracePt t="4916" x="1339850" y="2036763"/>
          <p14:tracePt t="4933" x="1339850" y="2000250"/>
          <p14:tracePt t="4949" x="1339850" y="1973263"/>
          <p14:tracePt t="4966" x="1339850" y="1928813"/>
          <p14:tracePt t="4983" x="1339850" y="1884363"/>
          <p14:tracePt t="4999" x="1339850" y="1857375"/>
          <p14:tracePt t="5016" x="1339850" y="1822450"/>
          <p14:tracePt t="5033" x="1347788" y="1776413"/>
          <p14:tracePt t="5049" x="1347788" y="1768475"/>
          <p14:tracePt t="5066" x="1347788" y="1758950"/>
          <p14:tracePt t="5193" x="1366838" y="1751013"/>
          <p14:tracePt t="5201" x="1401763" y="1751013"/>
          <p14:tracePt t="5209" x="1465263" y="1768475"/>
          <p14:tracePt t="5217" x="1500188" y="1785938"/>
          <p14:tracePt t="5234" x="1527175" y="1839913"/>
          <p14:tracePt t="5250" x="1527175" y="1847850"/>
          <p14:tracePt t="5417" x="1536700" y="1847850"/>
          <p14:tracePt t="5449" x="1536700" y="1839913"/>
          <p14:tracePt t="5457" x="1536700" y="1812925"/>
          <p14:tracePt t="5497" x="1536700" y="1776413"/>
          <p14:tracePt t="5505" x="1527175" y="1660525"/>
          <p14:tracePt t="5516" x="1500188" y="1581150"/>
          <p14:tracePt t="5532" x="1465263" y="1473200"/>
          <p14:tracePt t="5549" x="1411288" y="1374775"/>
          <p14:tracePt t="5566" x="1339850" y="1250950"/>
          <p14:tracePt t="5582" x="1276350" y="1169988"/>
          <p14:tracePt t="5600" x="1258888" y="1152525"/>
          <p14:tracePt t="5616" x="1258888" y="1143000"/>
          <p14:tracePt t="5945" x="1250950" y="1133475"/>
          <p14:tracePt t="5953" x="1241425" y="1133475"/>
          <p14:tracePt t="5966" x="1231900" y="1133475"/>
          <p14:tracePt t="5982" x="1223963" y="1133475"/>
          <p14:tracePt t="6297" x="1231900" y="1143000"/>
          <p14:tracePt t="6329" x="1241425" y="1152525"/>
          <p14:tracePt t="6337" x="1276350" y="1152525"/>
          <p14:tracePt t="6349" x="1322388" y="1196975"/>
          <p14:tracePt t="6366" x="1357313" y="1276350"/>
          <p14:tracePt t="6382" x="1357313" y="1357313"/>
          <p14:tracePt t="7129" x="1411288" y="1312863"/>
          <p14:tracePt t="7137" x="1419225" y="1285875"/>
          <p14:tracePt t="7153" x="1419225" y="1276350"/>
          <p14:tracePt t="7233" x="1455738" y="1276350"/>
          <p14:tracePt t="7257" x="1465263" y="1276350"/>
          <p14:tracePt t="7266" x="1482725" y="1276350"/>
          <p14:tracePt t="7273" x="1490663" y="1268413"/>
          <p14:tracePt t="7377" x="1500188" y="1258888"/>
          <p14:tracePt t="7385" x="1500188" y="1250950"/>
          <p14:tracePt t="7393" x="1500188" y="1223963"/>
          <p14:tracePt t="7401" x="1500188" y="1204913"/>
          <p14:tracePt t="7441" x="1500188" y="1196975"/>
          <p14:tracePt t="7657" x="1500188" y="1160463"/>
          <p14:tracePt t="7666" x="1500188" y="1133475"/>
          <p14:tracePt t="7673" x="1500188" y="1116013"/>
          <p14:tracePt t="7690" x="1500188" y="1108075"/>
          <p14:tracePt t="8385" x="1500188" y="1116013"/>
          <p14:tracePt t="9025" x="1509713" y="1125538"/>
          <p14:tracePt t="9257" x="1517650" y="1125538"/>
          <p14:tracePt t="9266" x="1527175" y="1125538"/>
          <p14:tracePt t="9282" x="1536700" y="1125538"/>
          <p14:tracePt t="9305" x="1536700" y="1116013"/>
          <p14:tracePt t="9313" x="1536700" y="1108075"/>
          <p14:tracePt t="9321" x="1554163" y="1089025"/>
          <p14:tracePt t="9332" x="1554163" y="1081088"/>
          <p14:tracePt t="9349" x="1589088" y="1036638"/>
          <p14:tracePt t="9366" x="1598613" y="1009650"/>
          <p14:tracePt t="9382" x="1598613" y="990600"/>
          <p14:tracePt t="9399" x="1608138" y="982663"/>
          <p14:tracePt t="9432" x="1608138" y="973138"/>
          <p14:tracePt t="9449" x="1625600" y="928688"/>
          <p14:tracePt t="9466" x="1633538" y="919163"/>
          <p14:tracePt t="9482" x="1633538" y="893763"/>
          <p14:tracePt t="9499" x="1652588" y="874713"/>
          <p14:tracePt t="9516" x="1652588" y="866775"/>
          <p14:tracePt t="9532" x="1660525" y="857250"/>
          <p14:tracePt t="9549" x="1660525" y="847725"/>
          <p14:tracePt t="9585" x="1660525" y="839788"/>
          <p14:tracePt t="9609" x="1670050" y="822325"/>
          <p14:tracePt t="9897" x="1679575" y="830263"/>
          <p14:tracePt t="9905" x="1679575" y="839788"/>
          <p14:tracePt t="9961" x="1679575" y="847725"/>
          <p14:tracePt t="9969" x="1679575" y="857250"/>
          <p14:tracePt t="9977" x="1679575" y="866775"/>
          <p14:tracePt t="9985" x="1679575" y="874713"/>
          <p14:tracePt t="9999" x="1679575" y="884238"/>
          <p14:tracePt t="10016" x="1679575" y="901700"/>
          <p14:tracePt t="10129" x="1679575" y="919163"/>
          <p14:tracePt t="10169" x="1679575" y="928688"/>
          <p14:tracePt t="11689" x="1679575" y="938213"/>
          <p14:tracePt t="11698" x="1679575" y="946150"/>
          <p14:tracePt t="11705" x="1679575" y="973138"/>
          <p14:tracePt t="11715" x="1679575" y="982663"/>
          <p14:tracePt t="11732" x="1679575" y="1000125"/>
          <p14:tracePt t="11749" x="1679575" y="1036638"/>
          <p14:tracePt t="11766" x="1679575" y="1054100"/>
          <p14:tracePt t="11782" x="1679575" y="1089025"/>
          <p14:tracePt t="11799" x="1679575" y="1108075"/>
          <p14:tracePt t="11815" x="1679575" y="1152525"/>
          <p14:tracePt t="11832" x="1679575" y="1187450"/>
          <p14:tracePt t="11834" x="1679575" y="1196975"/>
          <p14:tracePt t="11850" x="1679575" y="1241425"/>
          <p14:tracePt t="11866" x="1679575" y="1276350"/>
          <p14:tracePt t="11882" x="1687513" y="1330325"/>
          <p14:tracePt t="11899" x="1687513" y="1374775"/>
          <p14:tracePt t="11915" x="1697038" y="1419225"/>
          <p14:tracePt t="11932" x="1714500" y="1438275"/>
          <p14:tracePt t="11949" x="1724025" y="1482725"/>
          <p14:tracePt t="11966" x="1741488" y="1517650"/>
          <p14:tracePt t="11982" x="1758950" y="1581150"/>
          <p14:tracePt t="11999" x="1803400" y="1697038"/>
          <p14:tracePt t="12015" x="1839913" y="1785938"/>
          <p14:tracePt t="12032" x="1911350" y="1893888"/>
          <p14:tracePt t="12049" x="2179638" y="2205038"/>
          <p14:tracePt t="12066" x="2536825" y="2465388"/>
          <p14:tracePt t="12082" x="3071813" y="2679700"/>
          <p14:tracePt t="12099" x="4010025" y="2990850"/>
          <p14:tracePt t="12115" x="4983163" y="3276600"/>
          <p14:tracePt t="12132" x="5724525" y="3402013"/>
          <p14:tracePt t="12149" x="6037263" y="3402013"/>
          <p14:tracePt t="12166" x="6054725" y="3402013"/>
          <p14:tracePt t="12182" x="6072188" y="3348038"/>
          <p14:tracePt t="12199" x="6072188" y="3340100"/>
          <p14:tracePt t="12305" x="6116638" y="3367088"/>
          <p14:tracePt t="12313" x="6161088" y="3367088"/>
          <p14:tracePt t="12321" x="6170613" y="3367088"/>
          <p14:tracePt t="12332" x="6188075" y="3348038"/>
          <p14:tracePt t="12349" x="6205538" y="3303588"/>
          <p14:tracePt t="12366" x="6224588" y="3268663"/>
          <p14:tracePt t="12382" x="6224588" y="3251200"/>
          <p14:tracePt t="12399" x="6224588" y="3205163"/>
          <p14:tracePt t="12416" x="6224588" y="3160713"/>
          <p14:tracePt t="12432" x="6224588" y="3133725"/>
          <p14:tracePt t="12449" x="6224588" y="3081338"/>
          <p14:tracePt t="12466" x="6224588" y="3027363"/>
          <p14:tracePt t="12482" x="6224588" y="2990850"/>
          <p14:tracePt t="12499" x="6224588" y="2928938"/>
          <p14:tracePt t="12515" x="6224588" y="2911475"/>
          <p14:tracePt t="12532" x="6215063" y="2884488"/>
          <p14:tracePt t="12549" x="6215063" y="2857500"/>
          <p14:tracePt t="12565" x="6205538" y="2830513"/>
          <p14:tracePt t="12582" x="6188075" y="2822575"/>
          <p14:tracePt t="13065" x="6180138" y="2822575"/>
          <p14:tracePt t="13073" x="6170613" y="2822575"/>
          <p14:tracePt t="13082" x="6161088" y="2830513"/>
          <p14:tracePt t="13099" x="6153150" y="2847975"/>
          <p14:tracePt t="13116" x="6143625" y="2867025"/>
          <p14:tracePt t="13132" x="6126163" y="2894013"/>
          <p14:tracePt t="13149" x="6099175" y="2919413"/>
          <p14:tracePt t="13165" x="6089650" y="2928938"/>
          <p14:tracePt t="13182" x="6081713" y="2955925"/>
          <p14:tracePt t="13199" x="6054725" y="2965450"/>
          <p14:tracePt t="13216" x="6054725" y="2973388"/>
          <p14:tracePt t="13232" x="6045200" y="3000375"/>
          <p14:tracePt t="13521" x="6037263" y="3009900"/>
          <p14:tracePt t="13553" x="6018213" y="3009900"/>
          <p14:tracePt t="13561" x="6000750" y="3009900"/>
          <p14:tracePt t="13569" x="5991225" y="3009900"/>
          <p14:tracePt t="13582" x="5983288" y="3009900"/>
          <p14:tracePt t="13599" x="5938838" y="3000375"/>
          <p14:tracePt t="13616" x="5902325" y="3000375"/>
          <p14:tracePt t="13632" x="5875338" y="2982913"/>
          <p14:tracePt t="13650" x="5848350" y="2982913"/>
          <p14:tracePt t="13666" x="5840413" y="2982913"/>
          <p14:tracePt t="13682" x="5830888" y="2973388"/>
          <p14:tracePt t="13699" x="5822950" y="2973388"/>
          <p14:tracePt t="13715" x="5795963" y="2973388"/>
          <p14:tracePt t="13732" x="5776913" y="2965450"/>
          <p14:tracePt t="13765" x="5751513" y="2965450"/>
          <p14:tracePt t="13782" x="5732463" y="2965450"/>
          <p14:tracePt t="13799" x="5715000" y="2955925"/>
          <p14:tracePt t="13815" x="5697538" y="2955925"/>
          <p14:tracePt t="13833" x="5670550" y="2928938"/>
          <p14:tracePt t="13850" x="5626100" y="2928938"/>
          <p14:tracePt t="13866" x="5608638" y="2919413"/>
          <p14:tracePt t="13882" x="5572125" y="2919413"/>
          <p14:tracePt t="13899" x="5562600" y="2919413"/>
          <p14:tracePt t="13916" x="5537200" y="2919413"/>
          <p14:tracePt t="13932" x="5510213" y="2919413"/>
          <p14:tracePt t="13949" x="5483225" y="2919413"/>
          <p14:tracePt t="13965" x="5456238" y="2919413"/>
          <p14:tracePt t="13982" x="5429250" y="2919413"/>
          <p14:tracePt t="13999" x="5411788" y="2919413"/>
          <p14:tracePt t="14015" x="5375275" y="2919413"/>
          <p14:tracePt t="14033" x="5322888" y="2919413"/>
          <p14:tracePt t="14049" x="5286375" y="2928938"/>
          <p14:tracePt t="14066" x="5251450" y="2928938"/>
          <p14:tracePt t="14082" x="5232400" y="2938463"/>
          <p14:tracePt t="14099" x="5205413" y="2938463"/>
          <p14:tracePt t="14116" x="5160963" y="2955925"/>
          <p14:tracePt t="14133" x="5143500" y="2955925"/>
          <p14:tracePt t="14149" x="5116513" y="2973388"/>
          <p14:tracePt t="14165" x="5099050" y="2990850"/>
          <p14:tracePt t="14182" x="5081588" y="2990850"/>
          <p14:tracePt t="14199" x="5062538" y="3009900"/>
          <p14:tracePt t="14232" x="5027613" y="3017838"/>
          <p14:tracePt t="14249" x="5018088" y="3027363"/>
          <p14:tracePt t="14266" x="5010150" y="3044825"/>
          <p14:tracePt t="14283" x="4973638" y="3054350"/>
          <p14:tracePt t="14313" x="4965700" y="3062288"/>
          <p14:tracePt t="14361" x="4938713" y="3089275"/>
          <p14:tracePt t="14377" x="4929188" y="3098800"/>
          <p14:tracePt t="14409" x="4911725" y="3108325"/>
          <p14:tracePt t="14489" x="4884738" y="3116263"/>
          <p14:tracePt t="14513" x="4857750" y="3133725"/>
          <p14:tracePt t="14529" x="4848225" y="3143250"/>
          <p14:tracePt t="14553" x="4840288" y="3152775"/>
          <p14:tracePt t="14569" x="4830763" y="3160713"/>
          <p14:tracePt t="14585" x="4822825" y="3197225"/>
          <p14:tracePt t="14593" x="4803775" y="3205163"/>
          <p14:tracePt t="14609" x="4795838" y="3214688"/>
          <p14:tracePt t="14633" x="4786313" y="3241675"/>
          <p14:tracePt t="14641" x="4786313" y="3251200"/>
          <p14:tracePt t="14650" x="4786313" y="3259138"/>
          <p14:tracePt t="14666" x="4776788" y="3268663"/>
          <p14:tracePt t="14682" x="4776788" y="3303588"/>
          <p14:tracePt t="14699" x="4751388" y="3330575"/>
          <p14:tracePt t="14715" x="4751388" y="3348038"/>
          <p14:tracePt t="14732" x="4751388" y="3367088"/>
          <p14:tracePt t="14749" x="4751388" y="3375025"/>
          <p14:tracePt t="14766" x="4751388" y="3384550"/>
          <p14:tracePt t="14783" x="4751388" y="3402013"/>
          <p14:tracePt t="14799" x="4751388" y="3429000"/>
          <p14:tracePt t="14815" x="4751388" y="3438525"/>
          <p14:tracePt t="14832" x="4751388" y="3473450"/>
          <p14:tracePt t="14849" x="4759325" y="3482975"/>
          <p14:tracePt t="14851" x="4759325" y="3490913"/>
          <p14:tracePt t="14866" x="4776788" y="3527425"/>
          <p14:tracePt t="14882" x="4803775" y="3554413"/>
          <p14:tracePt t="14899" x="4813300" y="3571875"/>
          <p14:tracePt t="14915" x="4822825" y="3581400"/>
          <p14:tracePt t="14949" x="4830763" y="3589338"/>
          <p14:tracePt t="14965" x="4867275" y="3633788"/>
          <p14:tracePt t="14982" x="4875213" y="3660775"/>
          <p14:tracePt t="14999" x="4894263" y="3670300"/>
          <p14:tracePt t="15015" x="4902200" y="3697288"/>
          <p14:tracePt t="15032" x="4911725" y="3705225"/>
          <p14:tracePt t="15049" x="4929188" y="3714750"/>
          <p14:tracePt t="15066" x="4956175" y="3724275"/>
          <p14:tracePt t="15082" x="4973638" y="3741738"/>
          <p14:tracePt t="15099" x="4991100" y="3751263"/>
          <p14:tracePt t="15115" x="5010150" y="3759200"/>
          <p14:tracePt t="15132" x="5018088" y="3768725"/>
          <p14:tracePt t="15149" x="5027613" y="3776663"/>
          <p14:tracePt t="15183" x="5037138" y="3776663"/>
          <p14:tracePt t="15201" x="5062538" y="3776663"/>
          <p14:tracePt t="15217" x="5089525" y="3803650"/>
          <p14:tracePt t="15265" x="5108575" y="3813175"/>
          <p14:tracePt t="15273" x="5116513" y="3813175"/>
          <p14:tracePt t="15298" x="5133975" y="3813175"/>
          <p14:tracePt t="15305" x="5143500" y="3813175"/>
          <p14:tracePt t="15315" x="5153025" y="3813175"/>
          <p14:tracePt t="15332" x="5170488" y="3813175"/>
          <p14:tracePt t="15349" x="5187950" y="3813175"/>
          <p14:tracePt t="15365" x="5224463" y="3813175"/>
          <p14:tracePt t="15382" x="5259388" y="3813175"/>
          <p14:tracePt t="15399" x="5276850" y="3813175"/>
          <p14:tracePt t="15415" x="5295900" y="3813175"/>
          <p14:tracePt t="15432" x="5313363" y="3813175"/>
          <p14:tracePt t="15449" x="5348288" y="3813175"/>
          <p14:tracePt t="15466" x="5367338" y="3813175"/>
          <p14:tracePt t="15499" x="5402263" y="3813175"/>
          <p14:tracePt t="15515" x="5419725" y="3803650"/>
          <p14:tracePt t="15532" x="5438775" y="3795713"/>
          <p14:tracePt t="15549" x="5465763" y="3776663"/>
          <p14:tracePt t="15582" x="5473700" y="3776663"/>
          <p14:tracePt t="15599" x="5483225" y="3768725"/>
          <p14:tracePt t="15615" x="5491163" y="3759200"/>
          <p14:tracePt t="15632" x="5518150" y="3751263"/>
          <p14:tracePt t="15649" x="5527675" y="3741738"/>
          <p14:tracePt t="15665" x="5545138" y="3732213"/>
          <p14:tracePt t="15682" x="5581650" y="3705225"/>
          <p14:tracePt t="15699" x="5589588" y="3697288"/>
          <p14:tracePt t="15715" x="5616575" y="3687763"/>
          <p14:tracePt t="15732" x="5626100" y="3670300"/>
          <p14:tracePt t="15749" x="5643563" y="3643313"/>
          <p14:tracePt t="15765" x="5661025" y="3625850"/>
          <p14:tracePt t="15782" x="5688013" y="3571875"/>
          <p14:tracePt t="15799" x="5705475" y="3554413"/>
          <p14:tracePt t="15815" x="5724525" y="3500438"/>
          <p14:tracePt t="15832" x="5741988" y="3482975"/>
          <p14:tracePt t="15849" x="5751513" y="3438525"/>
          <p14:tracePt t="15866" x="5759450" y="3402013"/>
          <p14:tracePt t="15889" x="5759450" y="3375025"/>
          <p14:tracePt t="15899" x="5786438" y="3340100"/>
          <p14:tracePt t="15915" x="5786438" y="3303588"/>
          <p14:tracePt t="15933" x="5786438" y="3241675"/>
          <p14:tracePt t="15949" x="5786438" y="3179763"/>
          <p14:tracePt t="15965" x="5786438" y="3133725"/>
          <p14:tracePt t="15982" x="5786438" y="3071813"/>
          <p14:tracePt t="15999" x="5776913" y="3054350"/>
          <p14:tracePt t="16015" x="5776913" y="3027363"/>
          <p14:tracePt t="16032" x="5759450" y="3000375"/>
          <p14:tracePt t="16049" x="5741988" y="2973388"/>
          <p14:tracePt t="16065" x="5724525" y="2946400"/>
          <p14:tracePt t="16082" x="5705475" y="2928938"/>
          <p14:tracePt t="16099" x="5688013" y="2894013"/>
          <p14:tracePt t="16115" x="5670550" y="2884488"/>
          <p14:tracePt t="16132" x="5643563" y="2874963"/>
          <p14:tracePt t="16149" x="5599113" y="2847975"/>
          <p14:tracePt t="16165" x="5562600" y="2847975"/>
          <p14:tracePt t="16182" x="5518150" y="2847975"/>
          <p14:tracePt t="16199" x="5456238" y="2847975"/>
          <p14:tracePt t="16215" x="5402263" y="2847975"/>
          <p14:tracePt t="16232" x="5322888" y="2847975"/>
          <p14:tracePt t="16249" x="5224463" y="2847975"/>
          <p14:tracePt t="16266" x="5160963" y="2847975"/>
          <p14:tracePt t="16282" x="5099050" y="2847975"/>
          <p14:tracePt t="16298" x="5062538" y="2867025"/>
          <p14:tracePt t="16315" x="5037138" y="2874963"/>
          <p14:tracePt t="16332" x="5010150" y="2874963"/>
          <p14:tracePt t="16349" x="4991100" y="2894013"/>
          <p14:tracePt t="16365" x="4973638" y="2901950"/>
          <p14:tracePt t="16382" x="4965700" y="2911475"/>
          <p14:tracePt t="16399" x="4938713" y="2928938"/>
          <p14:tracePt t="16415" x="4902200" y="2938463"/>
          <p14:tracePt t="16432" x="4884738" y="2965450"/>
          <p14:tracePt t="16449" x="4857750" y="2982913"/>
          <p14:tracePt t="16466" x="4840288" y="3009900"/>
          <p14:tracePt t="16482" x="4813300" y="3044825"/>
          <p14:tracePt t="16498" x="4803775" y="3081338"/>
          <p14:tracePt t="16515" x="4795838" y="3143250"/>
          <p14:tracePt t="16533" x="4795838" y="3179763"/>
          <p14:tracePt t="16549" x="4776788" y="3197225"/>
          <p14:tracePt t="16565" x="4776788" y="3232150"/>
          <p14:tracePt t="16582" x="4759325" y="3276600"/>
          <p14:tracePt t="16599" x="4759325" y="3295650"/>
          <p14:tracePt t="16615" x="4759325" y="3330575"/>
          <p14:tracePt t="16632" x="4759325" y="3348038"/>
          <p14:tracePt t="16649" x="4759325" y="3394075"/>
          <p14:tracePt t="16666" x="4759325" y="3411538"/>
          <p14:tracePt t="16682" x="4759325" y="3446463"/>
          <p14:tracePt t="16699" x="4759325" y="3490913"/>
          <p14:tracePt t="16715" x="4768850" y="3500438"/>
          <p14:tracePt t="16732" x="4768850" y="3517900"/>
          <p14:tracePt t="16749" x="4776788" y="3544888"/>
          <p14:tracePt t="16765" x="4776788" y="3562350"/>
          <p14:tracePt t="16782" x="4813300" y="3608388"/>
          <p14:tracePt t="16815" x="4813300" y="3616325"/>
          <p14:tracePt t="16833" x="4840288" y="3652838"/>
          <p14:tracePt t="16834" x="4848225" y="3679825"/>
          <p14:tracePt t="16850" x="4857750" y="3687763"/>
          <p14:tracePt t="16866" x="4867275" y="3697288"/>
          <p14:tracePt t="16883" x="4894263" y="3705225"/>
          <p14:tracePt t="16899" x="4902200" y="3714750"/>
          <p14:tracePt t="16915" x="4919663" y="3732213"/>
          <p14:tracePt t="16932" x="4956175" y="3741738"/>
          <p14:tracePt t="16949" x="4973638" y="3751263"/>
          <p14:tracePt t="16965" x="5010150" y="3751263"/>
          <p14:tracePt t="16982" x="5037138" y="3776663"/>
          <p14:tracePt t="16999" x="5062538" y="3786188"/>
          <p14:tracePt t="17015" x="5081588" y="3795713"/>
          <p14:tracePt t="17032" x="5108575" y="3803650"/>
          <p14:tracePt t="17049" x="5143500" y="3822700"/>
          <p14:tracePt t="17082" x="5180013" y="3822700"/>
          <p14:tracePt t="17099" x="5187950" y="3822700"/>
          <p14:tracePt t="17115" x="5224463" y="3822700"/>
          <p14:tracePt t="17132" x="5241925" y="3822700"/>
          <p14:tracePt t="17149" x="5286375" y="3822700"/>
          <p14:tracePt t="17165" x="5340350" y="3822700"/>
          <p14:tracePt t="17182" x="5348288" y="3822700"/>
          <p14:tracePt t="17199" x="5394325" y="3822700"/>
          <p14:tracePt t="17215" x="5419725" y="3813175"/>
          <p14:tracePt t="17232" x="5465763" y="3803650"/>
          <p14:tracePt t="17249" x="5537200" y="3768725"/>
          <p14:tracePt t="17265" x="5581650" y="3741738"/>
          <p14:tracePt t="17282" x="5626100" y="3705225"/>
          <p14:tracePt t="17299" x="5643563" y="3697288"/>
          <p14:tracePt t="17315" x="5715000" y="3660775"/>
          <p14:tracePt t="17332" x="5741988" y="3652838"/>
          <p14:tracePt t="17349" x="5751513" y="3643313"/>
          <p14:tracePt t="17365" x="5776913" y="3608388"/>
          <p14:tracePt t="17382" x="5803900" y="3589338"/>
          <p14:tracePt t="17399" x="5830888" y="3554413"/>
          <p14:tracePt t="17415" x="5848350" y="3536950"/>
          <p14:tracePt t="17432" x="5875338" y="3482975"/>
          <p14:tracePt t="17449" x="5911850" y="3429000"/>
          <p14:tracePt t="17465" x="5919788" y="3402013"/>
          <p14:tracePt t="17482" x="5929313" y="3375025"/>
          <p14:tracePt t="17499" x="5938838" y="3340100"/>
          <p14:tracePt t="17515" x="5965825" y="3313113"/>
          <p14:tracePt t="17532" x="5965825" y="3303588"/>
          <p14:tracePt t="17548" x="5965825" y="3259138"/>
          <p14:tracePt t="17565" x="5965825" y="3187700"/>
          <p14:tracePt t="17582" x="5965825" y="3081338"/>
          <p14:tracePt t="17599" x="5946775" y="3000375"/>
          <p14:tracePt t="17615" x="5894388" y="2894013"/>
          <p14:tracePt t="17632" x="5867400" y="2840038"/>
          <p14:tracePt t="17649" x="5857875" y="2813050"/>
          <p14:tracePt t="17683" x="5848350" y="2813050"/>
          <p14:tracePt t="17699" x="5822950" y="2803525"/>
          <p14:tracePt t="17715" x="5786438" y="2803525"/>
          <p14:tracePt t="17732" x="5724525" y="2803525"/>
          <p14:tracePt t="17749" x="5643563" y="2803525"/>
          <p14:tracePt t="17765" x="5554663" y="2803525"/>
          <p14:tracePt t="17782" x="5518150" y="2803525"/>
          <p14:tracePt t="17799" x="5465763" y="2803525"/>
          <p14:tracePt t="17815" x="5411788" y="2803525"/>
          <p14:tracePt t="17832" x="5357813" y="2803525"/>
          <p14:tracePt t="17834" x="5322888" y="2803525"/>
          <p14:tracePt t="17849" x="5286375" y="2822575"/>
          <p14:tracePt t="17866" x="5224463" y="2830513"/>
          <p14:tracePt t="17882" x="5180013" y="2840038"/>
          <p14:tracePt t="17899" x="5116513" y="2867025"/>
          <p14:tracePt t="17915" x="5072063" y="2894013"/>
          <p14:tracePt t="17932" x="5037138" y="2911475"/>
          <p14:tracePt t="17949" x="5000625" y="2946400"/>
          <p14:tracePt t="17965" x="4983163" y="2955925"/>
          <p14:tracePt t="17982" x="4956175" y="2965450"/>
          <p14:tracePt t="17999" x="4938713" y="2990850"/>
          <p14:tracePt t="18015" x="4929188" y="3000375"/>
          <p14:tracePt t="18033" x="4911725" y="3017838"/>
          <p14:tracePt t="18049" x="4875213" y="3054350"/>
          <p14:tracePt t="18066" x="4848225" y="3081338"/>
          <p14:tracePt t="18082" x="4830763" y="3116263"/>
          <p14:tracePt t="18099" x="4776788" y="3179763"/>
          <p14:tracePt t="18116" x="4759325" y="3232150"/>
          <p14:tracePt t="18132" x="4732338" y="3313113"/>
          <p14:tracePt t="18149" x="4714875" y="3330575"/>
          <p14:tracePt t="18165" x="4714875" y="3375025"/>
          <p14:tracePt t="18182" x="4714875" y="3411538"/>
          <p14:tracePt t="18199" x="4714875" y="3438525"/>
          <p14:tracePt t="18215" x="4714875" y="3482975"/>
          <p14:tracePt t="18232" x="4714875" y="3517900"/>
          <p14:tracePt t="18249" x="4714875" y="3571875"/>
          <p14:tracePt t="18265" x="4732338" y="3616325"/>
          <p14:tracePt t="18282" x="4741863" y="3652838"/>
          <p14:tracePt t="18299" x="4751388" y="3679825"/>
          <p14:tracePt t="18315" x="4786313" y="3732213"/>
          <p14:tracePt t="18332" x="4795838" y="3741738"/>
          <p14:tracePt t="18349" x="4830763" y="3795713"/>
          <p14:tracePt t="18365" x="4867275" y="3830638"/>
          <p14:tracePt t="18382" x="4884738" y="3848100"/>
          <p14:tracePt t="18399" x="4911725" y="3875088"/>
          <p14:tracePt t="18415" x="4946650" y="3884613"/>
          <p14:tracePt t="18433" x="4983163" y="3894138"/>
          <p14:tracePt t="18449" x="5010150" y="3894138"/>
          <p14:tracePt t="18466" x="5054600" y="3894138"/>
          <p14:tracePt t="18482" x="5116513" y="3894138"/>
          <p14:tracePt t="18499" x="5205413" y="3894138"/>
          <p14:tracePt t="18515" x="5295900" y="3894138"/>
          <p14:tracePt t="18532" x="5384800" y="3894138"/>
          <p14:tracePt t="18548" x="5465763" y="3894138"/>
          <p14:tracePt t="18565" x="5554663" y="3894138"/>
          <p14:tracePt t="18582" x="5616575" y="3894138"/>
          <p14:tracePt t="18599" x="5680075" y="3884613"/>
          <p14:tracePt t="18615" x="5741988" y="3857625"/>
          <p14:tracePt t="18632" x="5822950" y="3813175"/>
          <p14:tracePt t="18649" x="5894388" y="3741738"/>
          <p14:tracePt t="18666" x="5911850" y="3724275"/>
          <p14:tracePt t="18682" x="5938838" y="3687763"/>
          <p14:tracePt t="18699" x="5946775" y="3660775"/>
          <p14:tracePt t="18715" x="5956300" y="3633788"/>
          <p14:tracePt t="18732" x="5973763" y="3589338"/>
          <p14:tracePt t="18749" x="5973763" y="3536950"/>
          <p14:tracePt t="18765" x="5973763" y="3473450"/>
          <p14:tracePt t="18782" x="5973763" y="3429000"/>
          <p14:tracePt t="18799" x="5973763" y="3411538"/>
          <p14:tracePt t="18815" x="5973763" y="3394075"/>
          <p14:tracePt t="18833" x="5965825" y="3357563"/>
          <p14:tracePt t="18834" x="5946775" y="3330575"/>
          <p14:tracePt t="18849" x="5919788" y="3313113"/>
          <p14:tracePt t="18866" x="5875338" y="3268663"/>
          <p14:tracePt t="18882" x="5813425" y="3214688"/>
          <p14:tracePt t="18899" x="5741988" y="3160713"/>
          <p14:tracePt t="18915" x="5670550" y="3116263"/>
          <p14:tracePt t="18932" x="5608638" y="3062288"/>
          <p14:tracePt t="18949" x="5554663" y="3036888"/>
          <p14:tracePt t="18965" x="5518150" y="3027363"/>
          <p14:tracePt t="18982" x="5491163" y="3000375"/>
          <p14:tracePt t="18999" x="5456238" y="3000375"/>
          <p14:tracePt t="19015" x="5411788" y="2990850"/>
          <p14:tracePt t="19032" x="5375275" y="2990850"/>
          <p14:tracePt t="19049" x="5313363" y="2982913"/>
          <p14:tracePt t="19066" x="5276850" y="2982913"/>
          <p14:tracePt t="19082" x="5232400" y="2982913"/>
          <p14:tracePt t="19099" x="5187950" y="2982913"/>
          <p14:tracePt t="19115" x="5170488" y="2982913"/>
          <p14:tracePt t="19132" x="5133975" y="2982913"/>
          <p14:tracePt t="19148" x="5108575" y="2982913"/>
          <p14:tracePt t="19165" x="5072063" y="3009900"/>
          <p14:tracePt t="19182" x="5027613" y="3027363"/>
          <p14:tracePt t="19199" x="4991100" y="3054350"/>
          <p14:tracePt t="19215" x="4938713" y="3108325"/>
          <p14:tracePt t="19232" x="4902200" y="3179763"/>
          <p14:tracePt t="19249" x="4867275" y="3251200"/>
          <p14:tracePt t="19265" x="4857750" y="3259138"/>
          <p14:tracePt t="19282" x="4822825" y="3295650"/>
          <p14:tracePt t="19299" x="4822825" y="3303588"/>
          <p14:tracePt t="19673" x="4822825" y="3313113"/>
          <p14:tracePt t="19682" x="4830763" y="3313113"/>
          <p14:tracePt t="19689" x="4867275" y="3313113"/>
          <p14:tracePt t="19699" x="4875213" y="3313113"/>
          <p14:tracePt t="19715" x="4938713" y="3286125"/>
          <p14:tracePt t="19732" x="5072063" y="3224213"/>
          <p14:tracePt t="19748" x="5276850" y="3143250"/>
          <p14:tracePt t="19765" x="5429250" y="3044825"/>
          <p14:tracePt t="19782" x="5599113" y="2919413"/>
          <p14:tracePt t="19799" x="5670550" y="2803525"/>
          <p14:tracePt t="19815" x="5741988" y="2732088"/>
          <p14:tracePt t="19832" x="5759450" y="2670175"/>
          <p14:tracePt t="19849" x="5759450" y="2616200"/>
          <p14:tracePt t="19865" x="5759450" y="2608263"/>
          <p14:tracePt t="19882" x="5759450" y="2571750"/>
          <p14:tracePt t="19898" x="5759450" y="2562225"/>
          <p14:tracePt t="19915" x="5759450" y="2536825"/>
          <p14:tracePt t="19932" x="5759450" y="2509838"/>
          <p14:tracePt t="19949" x="5759450" y="2465388"/>
          <p14:tracePt t="19965" x="5759450" y="2438400"/>
          <p14:tracePt t="19982" x="5759450" y="2401888"/>
          <p14:tracePt t="20015" x="5759450" y="2374900"/>
          <p14:tracePt t="20032" x="5759450" y="2357438"/>
          <p14:tracePt t="20049" x="5759450" y="2347913"/>
          <p14:tracePt t="20065" x="5751513" y="2347913"/>
          <p14:tracePt t="20082" x="5732463" y="2339975"/>
          <p14:tracePt t="20099" x="5688013" y="2339975"/>
          <p14:tracePt t="20115" x="5634038" y="2330450"/>
          <p14:tracePt t="20132" x="5581650" y="2303463"/>
          <p14:tracePt t="20149" x="5562600" y="2286000"/>
          <p14:tracePt t="20165" x="5537200" y="2276475"/>
          <p14:tracePt t="20182" x="5518150" y="2268538"/>
          <p14:tracePt t="20198" x="5510213" y="2268538"/>
          <p14:tracePt t="20215" x="5500688" y="2268538"/>
          <p14:tracePt t="20232" x="5465763" y="2259013"/>
          <p14:tracePt t="20248" x="5446713" y="2251075"/>
          <p14:tracePt t="20265" x="5419725" y="2241550"/>
          <p14:tracePt t="20282" x="5357813" y="2224088"/>
          <p14:tracePt t="20298" x="5276850" y="2224088"/>
          <p14:tracePt t="20315" x="5224463" y="2224088"/>
          <p14:tracePt t="20332" x="5143500" y="2224088"/>
          <p14:tracePt t="20349" x="5099050" y="2224088"/>
          <p14:tracePt t="20365" x="5089525" y="2224088"/>
          <p14:tracePt t="20382" x="5072063" y="2224088"/>
          <p14:tracePt t="20398" x="5045075" y="2224088"/>
          <p14:tracePt t="20415" x="5018088" y="2241550"/>
          <p14:tracePt t="20432" x="5000625" y="2241550"/>
          <p14:tracePt t="20448" x="4965700" y="2259013"/>
          <p14:tracePt t="20466" x="4929188" y="2268538"/>
          <p14:tracePt t="20482" x="4911725" y="2286000"/>
          <p14:tracePt t="20498" x="4902200" y="2303463"/>
          <p14:tracePt t="20515" x="4867275" y="2322513"/>
          <p14:tracePt t="20532" x="4857750" y="2347913"/>
          <p14:tracePt t="20548" x="4840288" y="2366963"/>
          <p14:tracePt t="20565" x="4803775" y="2411413"/>
          <p14:tracePt t="20582" x="4803775" y="2419350"/>
          <p14:tracePt t="20598" x="4795838" y="2455863"/>
          <p14:tracePt t="20615" x="4776788" y="2465388"/>
          <p14:tracePt t="20632" x="4768850" y="2473325"/>
          <p14:tracePt t="20649" x="4768850" y="2500313"/>
          <p14:tracePt t="20682" x="4768850" y="2509838"/>
          <p14:tracePt t="20699" x="4768850" y="2517775"/>
          <p14:tracePt t="20715" x="4768850" y="2527300"/>
          <p14:tracePt t="20732" x="4768850" y="2554288"/>
          <p14:tracePt t="20748" x="4768850" y="2562225"/>
          <p14:tracePt t="20765" x="4786313" y="2571750"/>
          <p14:tracePt t="20782" x="4795838" y="2581275"/>
          <p14:tracePt t="20798" x="4822825" y="2616200"/>
          <p14:tracePt t="20815" x="4840288" y="2633663"/>
          <p14:tracePt t="20832" x="4848225" y="2670175"/>
          <p14:tracePt t="20849" x="4867275" y="2687638"/>
          <p14:tracePt t="20867" x="4875213" y="2697163"/>
          <p14:tracePt t="20883" x="4902200" y="2724150"/>
          <p14:tracePt t="20899" x="4919663" y="2732088"/>
          <p14:tracePt t="20915" x="4938713" y="2741613"/>
          <p14:tracePt t="20932" x="4965700" y="2751138"/>
          <p14:tracePt t="20948" x="4991100" y="2776538"/>
          <p14:tracePt t="20982" x="5027613" y="2786063"/>
          <p14:tracePt t="20998" x="5045075" y="2803525"/>
          <p14:tracePt t="21015" x="5081588" y="2813050"/>
          <p14:tracePt t="21032" x="5089525" y="2813050"/>
          <p14:tracePt t="21049" x="5153025" y="2813050"/>
          <p14:tracePt t="21065" x="5170488" y="2840038"/>
          <p14:tracePt t="21082" x="5224463" y="2840038"/>
          <p14:tracePt t="21099" x="5268913" y="2840038"/>
          <p14:tracePt t="21115" x="5286375" y="2840038"/>
          <p14:tracePt t="21132" x="5340350" y="2840038"/>
          <p14:tracePt t="21148" x="5384800" y="2840038"/>
          <p14:tracePt t="21165" x="5402263" y="2840038"/>
          <p14:tracePt t="21182" x="5438775" y="2840038"/>
          <p14:tracePt t="21198" x="5446713" y="2840038"/>
          <p14:tracePt t="21215" x="5491163" y="2840038"/>
          <p14:tracePt t="21232" x="5527675" y="2830513"/>
          <p14:tracePt t="21249" x="5554663" y="2813050"/>
          <p14:tracePt t="21266" x="5589588" y="2795588"/>
          <p14:tracePt t="21282" x="5626100" y="2768600"/>
          <p14:tracePt t="21299" x="5661025" y="2759075"/>
          <p14:tracePt t="21315" x="5715000" y="2714625"/>
          <p14:tracePt t="21332" x="5741988" y="2697163"/>
          <p14:tracePt t="21348" x="5768975" y="2679700"/>
          <p14:tracePt t="21365" x="5776913" y="2679700"/>
          <p14:tracePt t="21382" x="5795963" y="2652713"/>
          <p14:tracePt t="21415" x="5803900" y="2633663"/>
          <p14:tracePt t="21432" x="5803900" y="2616200"/>
          <p14:tracePt t="21449" x="5803900" y="2571750"/>
          <p14:tracePt t="21466" x="5803900" y="2554288"/>
          <p14:tracePt t="21482" x="5803900" y="2509838"/>
          <p14:tracePt t="21498" x="5803900" y="2473325"/>
          <p14:tracePt t="21515" x="5803900" y="2446338"/>
          <p14:tracePt t="21532" x="5803900" y="2411413"/>
          <p14:tracePt t="21549" x="5803900" y="2357438"/>
          <p14:tracePt t="21566" x="5776913" y="2330450"/>
          <p14:tracePt t="21582" x="5759450" y="2295525"/>
          <p14:tracePt t="21598" x="5724525" y="2259013"/>
          <p14:tracePt t="21615" x="5705475" y="2241550"/>
          <p14:tracePt t="21632" x="5670550" y="2214563"/>
          <p14:tracePt t="21649" x="5626100" y="2187575"/>
          <p14:tracePt t="21666" x="5608638" y="2187575"/>
          <p14:tracePt t="21682" x="5572125" y="2187575"/>
          <p14:tracePt t="21698" x="5537200" y="2170113"/>
          <p14:tracePt t="21715" x="5500688" y="2170113"/>
          <p14:tracePt t="21732" x="5438775" y="2170113"/>
          <p14:tracePt t="21749" x="5419725" y="2160588"/>
          <p14:tracePt t="21765" x="5375275" y="2160588"/>
          <p14:tracePt t="21782" x="5330825" y="2160588"/>
          <p14:tracePt t="21798" x="5268913" y="2160588"/>
          <p14:tracePt t="21815" x="5214938" y="2160588"/>
          <p14:tracePt t="21832" x="5116513" y="2160588"/>
          <p14:tracePt t="21849" x="4991100" y="2197100"/>
          <p14:tracePt t="21866" x="4938713" y="2214563"/>
          <p14:tracePt t="21882" x="4857750" y="2259013"/>
          <p14:tracePt t="21898" x="4830763" y="2268538"/>
          <p14:tracePt t="21915" x="4776788" y="2303463"/>
          <p14:tracePt t="21932" x="4759325" y="2312988"/>
          <p14:tracePt t="21949" x="4751388" y="2322513"/>
          <p14:tracePt t="21965" x="4732338" y="2330450"/>
          <p14:tracePt t="21982" x="4705350" y="2357438"/>
          <p14:tracePt t="21998" x="4697413" y="2384425"/>
          <p14:tracePt t="22015" x="4697413" y="2411413"/>
          <p14:tracePt t="22032" x="4697413" y="2455863"/>
          <p14:tracePt t="22049" x="4697413" y="2517775"/>
          <p14:tracePt t="22066" x="4697413" y="2544763"/>
          <p14:tracePt t="22082" x="4705350" y="2598738"/>
          <p14:tracePt t="22099" x="4724400" y="2608263"/>
          <p14:tracePt t="22115" x="4732338" y="2652713"/>
          <p14:tracePt t="22132" x="4776788" y="2697163"/>
          <p14:tracePt t="22149" x="4795838" y="2724150"/>
          <p14:tracePt t="22165" x="4830763" y="2759075"/>
          <p14:tracePt t="22182" x="4857750" y="2776538"/>
          <p14:tracePt t="22198" x="4875213" y="2786063"/>
          <p14:tracePt t="22215" x="4902200" y="2813050"/>
          <p14:tracePt t="22232" x="4919663" y="2822575"/>
          <p14:tracePt t="22249" x="4946650" y="2830513"/>
          <p14:tracePt t="22266" x="5000625" y="2830513"/>
          <p14:tracePt t="22282" x="5045075" y="2847975"/>
          <p14:tracePt t="22299" x="5089525" y="2847975"/>
          <p14:tracePt t="22315" x="5153025" y="2847975"/>
          <p14:tracePt t="22332" x="5214938" y="2874963"/>
          <p14:tracePt t="22349" x="5276850" y="2874963"/>
          <p14:tracePt t="22365" x="5348288" y="2874963"/>
          <p14:tracePt t="22382" x="5411788" y="2874963"/>
          <p14:tracePt t="22398" x="5473700" y="2874963"/>
          <p14:tracePt t="22415" x="5537200" y="2874963"/>
          <p14:tracePt t="22432" x="5608638" y="2874963"/>
          <p14:tracePt t="22449" x="5643563" y="2874963"/>
          <p14:tracePt t="22466" x="5680075" y="2857500"/>
          <p14:tracePt t="22482" x="5724525" y="2840038"/>
          <p14:tracePt t="22498" x="5741988" y="2822575"/>
          <p14:tracePt t="22515" x="5751513" y="2795588"/>
          <p14:tracePt t="22532" x="5776913" y="2759075"/>
          <p14:tracePt t="22548" x="5786438" y="2732088"/>
          <p14:tracePt t="22565" x="5786438" y="2705100"/>
          <p14:tracePt t="22582" x="5786438" y="2697163"/>
          <p14:tracePt t="22713" x="5786438" y="2679700"/>
          <p14:tracePt t="22721" x="5786438" y="2670175"/>
          <p14:tracePt t="22731" x="5786438" y="2652713"/>
          <p14:tracePt t="22748" x="5759450" y="2625725"/>
          <p14:tracePt t="22765" x="5741988" y="2589213"/>
          <p14:tracePt t="22782" x="5715000" y="2554288"/>
          <p14:tracePt t="22798" x="5697538" y="2509838"/>
          <p14:tracePt t="22815" x="5697538" y="2465388"/>
          <p14:tracePt t="22832" x="5680075" y="2419350"/>
          <p14:tracePt t="22849" x="5680075" y="2366963"/>
          <p14:tracePt t="22866" x="5680075" y="2322513"/>
          <p14:tracePt t="22882" x="5670550" y="2268538"/>
          <p14:tracePt t="22898" x="5661025" y="2259013"/>
          <p14:tracePt t="22915" x="5661025" y="2232025"/>
          <p14:tracePt t="22932" x="5661025" y="2214563"/>
          <p14:tracePt t="22948" x="5653088" y="2197100"/>
          <p14:tracePt t="22965" x="5653088" y="2170113"/>
          <p14:tracePt t="22982" x="5643563" y="2152650"/>
          <p14:tracePt t="22998" x="5643563" y="2125663"/>
          <p14:tracePt t="23015" x="5626100" y="2108200"/>
          <p14:tracePt t="23032" x="5626100" y="2071688"/>
          <p14:tracePt t="23048" x="5608638" y="2054225"/>
          <p14:tracePt t="23066" x="5608638" y="2009775"/>
          <p14:tracePt t="23082" x="5608638" y="2000250"/>
          <p14:tracePt t="23098" x="5608638" y="1990725"/>
          <p14:tracePt t="23489" x="5608638" y="1973263"/>
          <p14:tracePt t="23609" x="5608638" y="1955800"/>
          <p14:tracePt t="23625" x="5608638" y="1946275"/>
          <p14:tracePt t="23633" x="5608638" y="1938338"/>
          <p14:tracePt t="23641" x="5599113" y="1901825"/>
          <p14:tracePt t="23665" x="5599113" y="1893888"/>
          <p14:tracePt t="23673" x="5599113" y="1884363"/>
          <p14:tracePt t="23683" x="5599113" y="1866900"/>
          <p14:tracePt t="23698" x="5599113" y="1847850"/>
          <p14:tracePt t="23715" x="5599113" y="1839913"/>
          <p14:tracePt t="23732" x="5599113" y="1830388"/>
          <p14:tracePt t="23748" x="5589588" y="1822450"/>
          <p14:tracePt t="23765" x="5589588" y="1812925"/>
          <p14:tracePt t="23782" x="5589588" y="1803400"/>
          <p14:tracePt t="23798" x="5589588" y="1785938"/>
          <p14:tracePt t="23815" x="5589588" y="1758950"/>
          <p14:tracePt t="23832" x="5581650" y="1741488"/>
          <p14:tracePt t="23865" x="5581650" y="1731963"/>
          <p14:tracePt t="23882" x="5581650" y="1697038"/>
          <p14:tracePt t="23898" x="5581650" y="1679575"/>
          <p14:tracePt t="23915" x="5554663" y="1652588"/>
          <p14:tracePt t="23932" x="5554663" y="1643063"/>
          <p14:tracePt t="23965" x="5554663" y="1633538"/>
          <p14:tracePt t="25561" x="5554663" y="1625600"/>
          <p14:tracePt t="25601" x="5581650" y="1633538"/>
          <p14:tracePt t="25609" x="5581650" y="1660525"/>
          <p14:tracePt t="25625" x="5572125" y="1697038"/>
          <p14:tracePt t="25641" x="5518150" y="1731963"/>
          <p14:tracePt t="25650" x="5375275" y="1751013"/>
          <p14:tracePt t="25666" x="5187950" y="1795463"/>
          <p14:tracePt t="25682" x="5081588" y="1866900"/>
          <p14:tracePt t="25985" x="5072063" y="1866900"/>
          <p14:tracePt t="28729" x="5089525" y="1884363"/>
          <p14:tracePt t="28737" x="5108575" y="1893888"/>
          <p14:tracePt t="28748" x="5133975" y="1901825"/>
          <p14:tracePt t="28765" x="5205413" y="1955800"/>
          <p14:tracePt t="28782" x="5251450" y="2009775"/>
          <p14:tracePt t="28798" x="5322888" y="2098675"/>
          <p14:tracePt t="28815" x="5375275" y="2197100"/>
          <p14:tracePt t="28831" x="5429250" y="2295525"/>
          <p14:tracePt t="28848" x="5527675" y="2438400"/>
          <p14:tracePt t="28865" x="5751513" y="2679700"/>
          <p14:tracePt t="28882" x="5902325" y="2830513"/>
          <p14:tracePt t="28898" x="5973763" y="2928938"/>
          <p14:tracePt t="28915" x="6018213" y="3000375"/>
          <p14:tracePt t="28948" x="6018213" y="3009900"/>
          <p14:tracePt t="29017" x="6018213" y="3027363"/>
          <p14:tracePt t="29033" x="6018213" y="3054350"/>
          <p14:tracePt t="29049" x="6027738" y="3062288"/>
          <p14:tracePt t="29057" x="6027738" y="3081338"/>
          <p14:tracePt t="29066" x="6037263" y="3089275"/>
          <p14:tracePt t="29082" x="6072188" y="3125788"/>
          <p14:tracePt t="29098" x="6099175" y="3160713"/>
          <p14:tracePt t="29115" x="6161088" y="3170238"/>
          <p14:tracePt t="29131" x="6197600" y="3170238"/>
          <p14:tracePt t="29148" x="6242050" y="3170238"/>
          <p14:tracePt t="29165" x="6276975" y="3170238"/>
          <p14:tracePt t="29181" x="6286500" y="3170238"/>
          <p14:tracePt t="29249" x="6296025" y="3170238"/>
          <p14:tracePt t="29265" x="6303963" y="3170238"/>
          <p14:tracePt t="29273" x="6313488" y="3160713"/>
          <p14:tracePt t="29497" x="6340475" y="3152775"/>
          <p14:tracePt t="29505" x="6348413" y="3152775"/>
          <p14:tracePt t="29515" x="6357938" y="3152775"/>
          <p14:tracePt t="29531" x="6394450" y="3152775"/>
          <p14:tracePt t="29548" x="6438900" y="3133725"/>
          <p14:tracePt t="29565" x="6446838" y="3125788"/>
          <p14:tracePt t="29582" x="6456363" y="3125788"/>
          <p14:tracePt t="29598" x="6465888" y="3125788"/>
          <p14:tracePt t="29615" x="6491288" y="3125788"/>
          <p14:tracePt t="29631" x="6500813" y="3125788"/>
          <p14:tracePt t="29648" x="6510338" y="3125788"/>
          <p14:tracePt t="29665" x="6545263" y="3125788"/>
          <p14:tracePt t="29681" x="6554788" y="3125788"/>
          <p14:tracePt t="29698" x="6562725" y="3125788"/>
          <p14:tracePt t="29715" x="6572250" y="3125788"/>
          <p14:tracePt t="29748" x="6581775" y="3125788"/>
          <p14:tracePt t="29765" x="6616700" y="3152775"/>
          <p14:tracePt t="29798" x="6626225" y="3160713"/>
          <p14:tracePt t="29905" x="6653213" y="3170238"/>
          <p14:tracePt t="29914" x="6670675" y="3187700"/>
          <p14:tracePt t="29921" x="6715125" y="3187700"/>
          <p14:tracePt t="29931" x="6777038" y="3187700"/>
          <p14:tracePt t="29948" x="6938963" y="3214688"/>
          <p14:tracePt t="29965" x="7081838" y="3214688"/>
          <p14:tracePt t="29981" x="7251700" y="3214688"/>
          <p14:tracePt t="29998" x="7385050" y="3205163"/>
          <p14:tracePt t="30015" x="7419975" y="3197225"/>
          <p14:tracePt t="30089" x="7439025" y="3197225"/>
          <p14:tracePt t="30121" x="7446963" y="3197225"/>
          <p14:tracePt t="30193" x="7466013" y="3197225"/>
          <p14:tracePt t="30201" x="7473950" y="3197225"/>
          <p14:tracePt t="30209" x="7483475" y="3197225"/>
          <p14:tracePt t="30217" x="7500938" y="3187700"/>
          <p14:tracePt t="30231" x="7518400" y="3179763"/>
          <p14:tracePt t="30248" x="7545388" y="3143250"/>
          <p14:tracePt t="30265" x="7653338" y="3089275"/>
          <p14:tracePt t="30282" x="7751763" y="3062288"/>
          <p14:tracePt t="30298" x="7823200" y="3062288"/>
          <p14:tracePt t="30315" x="7885113" y="3062288"/>
          <p14:tracePt t="30331" x="7947025" y="3036888"/>
          <p14:tracePt t="30349" x="8010525" y="3036888"/>
          <p14:tracePt t="30365" x="8072438" y="3036888"/>
          <p14:tracePt t="30381" x="8089900" y="3036888"/>
          <p14:tracePt t="30398" x="8108950" y="3036888"/>
          <p14:tracePt t="30415" x="8143875" y="3054350"/>
          <p14:tracePt t="30431" x="8205788" y="3054350"/>
          <p14:tracePt t="30448" x="8251825" y="3062288"/>
          <p14:tracePt t="30465" x="8313738" y="3089275"/>
          <p14:tracePt t="30482" x="8385175" y="3089275"/>
          <p14:tracePt t="30498" x="8420100" y="3089275"/>
          <p14:tracePt t="30515" x="8439150" y="3089275"/>
          <p14:tracePt t="30548" x="8483600" y="3089275"/>
          <p14:tracePt t="30565" x="8491538" y="3071813"/>
          <p14:tracePt t="30582" x="8528050" y="3071813"/>
          <p14:tracePt t="30598" x="8545513" y="3062288"/>
          <p14:tracePt t="30615" x="8572500" y="3062288"/>
          <p14:tracePt t="30648" x="8582025" y="3054350"/>
          <p14:tracePt t="30905" x="8582025" y="3044825"/>
          <p14:tracePt t="30921" x="8528050" y="3044825"/>
          <p14:tracePt t="30929" x="8518525" y="3036888"/>
          <p14:tracePt t="30937" x="8483600" y="3036888"/>
          <p14:tracePt t="30948" x="8466138" y="3036888"/>
          <p14:tracePt t="30965" x="8412163" y="3036888"/>
          <p14:tracePt t="30981" x="8340725" y="3036888"/>
          <p14:tracePt t="30998" x="8197850" y="3036888"/>
          <p14:tracePt t="31015" x="7974013" y="3044825"/>
          <p14:tracePt t="31031" x="7732713" y="3081338"/>
          <p14:tracePt t="31048" x="7439025" y="3098800"/>
          <p14:tracePt t="31065" x="6938963" y="3152775"/>
          <p14:tracePt t="31082" x="6670675" y="3152775"/>
          <p14:tracePt t="31098" x="6500813" y="3152775"/>
          <p14:tracePt t="31115" x="6456363" y="3152775"/>
          <p14:tracePt t="31402" x="6500813" y="3152775"/>
          <p14:tracePt t="31409" x="6572250" y="3152775"/>
          <p14:tracePt t="31417" x="6670675" y="3152775"/>
          <p14:tracePt t="31431" x="6796088" y="3152775"/>
          <p14:tracePt t="31448" x="7054850" y="3152775"/>
          <p14:tracePt t="31465" x="7323138" y="3152775"/>
          <p14:tracePt t="31482" x="7653338" y="3152775"/>
          <p14:tracePt t="31498" x="7894638" y="3152775"/>
          <p14:tracePt t="31515" x="8161338" y="3152775"/>
          <p14:tracePt t="31531" x="8331200" y="3152775"/>
          <p14:tracePt t="31548" x="8420100" y="3152775"/>
          <p14:tracePt t="31565" x="8483600" y="3152775"/>
          <p14:tracePt t="31581" x="8491538" y="3152775"/>
          <p14:tracePt t="31598" x="8510588" y="3152775"/>
          <p14:tracePt t="31631" x="8537575" y="3152775"/>
          <p14:tracePt t="31648" x="8545513" y="3152775"/>
          <p14:tracePt t="31664" x="8555038" y="3152775"/>
          <p14:tracePt t="31682" x="8562975" y="3152775"/>
          <p14:tracePt t="32257" x="8555038" y="3152775"/>
          <p14:tracePt t="32265" x="8545513" y="3152775"/>
          <p14:tracePt t="32273" x="8501063" y="3152775"/>
          <p14:tracePt t="32282" x="8447088" y="3152775"/>
          <p14:tracePt t="32298" x="8232775" y="3152775"/>
          <p14:tracePt t="32315" x="7875588" y="3152775"/>
          <p14:tracePt t="32331" x="7500938" y="3152775"/>
          <p14:tracePt t="32348" x="7116763" y="3152775"/>
          <p14:tracePt t="32365" x="6786563" y="3152775"/>
          <p14:tracePt t="32381" x="6688138" y="3143250"/>
          <p14:tracePt t="32398" x="6653213" y="3143250"/>
          <p14:tracePt t="32753" x="6688138" y="3143250"/>
          <p14:tracePt t="32761" x="6759575" y="3143250"/>
          <p14:tracePt t="32769" x="6858000" y="3160713"/>
          <p14:tracePt t="32781" x="6983413" y="3179763"/>
          <p14:tracePt t="32798" x="7340600" y="3241675"/>
          <p14:tracePt t="32815" x="7751763" y="3259138"/>
          <p14:tracePt t="32831" x="8197850" y="3276600"/>
          <p14:tracePt t="32848" x="8483600" y="3276600"/>
          <p14:tracePt t="32865" x="8562975" y="3276600"/>
          <p14:tracePt t="33337" x="8555038" y="3276600"/>
          <p14:tracePt t="33345" x="8537575" y="3259138"/>
          <p14:tracePt t="33353" x="8528050" y="3259138"/>
          <p14:tracePt t="33364" x="8501063" y="3259138"/>
          <p14:tracePt t="33381" x="8429625" y="3251200"/>
          <p14:tracePt t="33398" x="8296275" y="3232150"/>
          <p14:tracePt t="33414" x="8037513" y="3232150"/>
          <p14:tracePt t="33431" x="7751763" y="3232150"/>
          <p14:tracePt t="33448" x="7554913" y="3232150"/>
          <p14:tracePt t="33465" x="7331075" y="3232150"/>
          <p14:tracePt t="33481" x="7116763" y="3232150"/>
          <p14:tracePt t="33498" x="6991350" y="3232150"/>
          <p14:tracePt t="33515" x="6929438" y="3232150"/>
          <p14:tracePt t="33531" x="6919913" y="3232150"/>
          <p14:tracePt t="33585" x="6911975" y="3224213"/>
          <p14:tracePt t="33793" x="6902450" y="3214688"/>
          <p14:tracePt t="33801" x="6884988" y="3205163"/>
          <p14:tracePt t="33833" x="6884988" y="3197225"/>
          <p14:tracePt t="33857" x="6902450" y="3170238"/>
          <p14:tracePt t="33865" x="6938963" y="3170238"/>
          <p14:tracePt t="33873" x="7010400" y="3170238"/>
          <p14:tracePt t="33883" x="7153275" y="3170238"/>
          <p14:tracePt t="33898" x="7419975" y="3170238"/>
          <p14:tracePt t="33914" x="7680325" y="3170238"/>
          <p14:tracePt t="33931" x="7885113" y="3133725"/>
          <p14:tracePt t="33948" x="8001000" y="3125788"/>
          <p14:tracePt t="33965" x="8045450" y="3108325"/>
          <p14:tracePt t="34121" x="8045450" y="3098800"/>
          <p14:tracePt t="34161" x="8018463" y="3098800"/>
          <p14:tracePt t="34169" x="8010525" y="3098800"/>
          <p14:tracePt t="34181" x="7966075" y="3098800"/>
          <p14:tracePt t="34198" x="7912100" y="3098800"/>
          <p14:tracePt t="34215" x="7796213" y="3098800"/>
          <p14:tracePt t="34231" x="7581900" y="3098800"/>
          <p14:tracePt t="34248" x="7340600" y="3098800"/>
          <p14:tracePt t="34265" x="7000875" y="3098800"/>
          <p14:tracePt t="34282" x="6858000" y="3098800"/>
          <p14:tracePt t="34298" x="6823075" y="3098800"/>
          <p14:tracePt t="34315" x="6796088" y="3098800"/>
          <p14:tracePt t="34569" x="6804025" y="3098800"/>
          <p14:tracePt t="34577" x="6840538" y="3089275"/>
          <p14:tracePt t="34585" x="6848475" y="3081338"/>
          <p14:tracePt t="34598" x="6858000" y="3081338"/>
          <p14:tracePt t="34614" x="6946900" y="3081338"/>
          <p14:tracePt t="34631" x="7134225" y="3081338"/>
          <p14:tracePt t="34648" x="7419975" y="3081338"/>
          <p14:tracePt t="34665" x="7894638" y="3081338"/>
          <p14:tracePt t="34682" x="8116888" y="3081338"/>
          <p14:tracePt t="34698" x="8269288" y="3081338"/>
          <p14:tracePt t="34715" x="8296275" y="3081338"/>
          <p14:tracePt t="34748" x="8304213" y="3081338"/>
          <p14:tracePt t="34765" x="8313738" y="3081338"/>
          <p14:tracePt t="34782" x="8323263" y="3071813"/>
          <p14:tracePt t="34817" x="8348663" y="3071813"/>
          <p14:tracePt t="34993" x="8323263" y="3071813"/>
          <p14:tracePt t="35001" x="8304213" y="3071813"/>
          <p14:tracePt t="35009" x="8296275" y="3071813"/>
          <p14:tracePt t="35017" x="8259763" y="3071813"/>
          <p14:tracePt t="35031" x="8205788" y="3071813"/>
          <p14:tracePt t="35048" x="8018463" y="3071813"/>
          <p14:tracePt t="35065" x="7680325" y="3071813"/>
          <p14:tracePt t="35082" x="7394575" y="3071813"/>
          <p14:tracePt t="35098" x="7251700" y="3071813"/>
          <p14:tracePt t="35115" x="7116763" y="3071813"/>
          <p14:tracePt t="35131" x="7072313" y="3071813"/>
          <p14:tracePt t="35433" x="7062788" y="3071813"/>
          <p14:tracePt t="35441" x="7054850" y="3071813"/>
          <p14:tracePt t="35457" x="7027863" y="3071813"/>
          <p14:tracePt t="35466" x="7018338" y="3071813"/>
          <p14:tracePt t="35481" x="7000875" y="3071813"/>
          <p14:tracePt t="35498" x="6983413" y="3071813"/>
          <p14:tracePt t="35514" x="6965950" y="3071813"/>
          <p14:tracePt t="35593" x="6956425" y="3071813"/>
          <p14:tracePt t="35601" x="6946900" y="3071813"/>
          <p14:tracePt t="35617" x="6929438" y="3071813"/>
          <p14:tracePt t="35625" x="6919913" y="3071813"/>
          <p14:tracePt t="35641" x="6911975" y="3071813"/>
          <p14:tracePt t="35673" x="6894513" y="3062288"/>
          <p14:tracePt t="35721" x="6875463" y="3062288"/>
          <p14:tracePt t="35729" x="6867525" y="3062288"/>
          <p14:tracePt t="35737" x="6858000" y="3062288"/>
          <p14:tracePt t="35748" x="6848475" y="3062288"/>
          <p14:tracePt t="35849" x="6823075" y="3062288"/>
          <p14:tracePt t="36161" x="6848475" y="3062288"/>
          <p14:tracePt t="36169" x="6858000" y="3062288"/>
          <p14:tracePt t="36181" x="6875463" y="3062288"/>
          <p14:tracePt t="36198" x="6938963" y="3062288"/>
          <p14:tracePt t="36215" x="7081838" y="3062288"/>
          <p14:tracePt t="36231" x="7304088" y="3062288"/>
          <p14:tracePt t="36248" x="7491413" y="3062288"/>
          <p14:tracePt t="36265" x="7902575" y="3062288"/>
          <p14:tracePt t="36281" x="8215313" y="3062288"/>
          <p14:tracePt t="36298" x="8474075" y="3062288"/>
          <p14:tracePt t="36315" x="8599488" y="3062288"/>
          <p14:tracePt t="36331" x="8634413" y="3062288"/>
          <p14:tracePt t="36364" x="8643938" y="3044825"/>
          <p14:tracePt t="36545" x="8643938" y="3036888"/>
          <p14:tracePt t="36553" x="8634413" y="3027363"/>
          <p14:tracePt t="36564" x="8582025" y="3017838"/>
          <p14:tracePt t="36581" x="8528050" y="3000375"/>
          <p14:tracePt t="36598" x="8358188" y="3000375"/>
          <p14:tracePt t="36614" x="8089900" y="3000375"/>
          <p14:tracePt t="36631" x="7643813" y="3000375"/>
          <p14:tracePt t="36648" x="7197725" y="3000375"/>
          <p14:tracePt t="36665" x="6697663" y="3000375"/>
          <p14:tracePt t="36681" x="6545263" y="3000375"/>
          <p14:tracePt t="36698" x="6500813" y="3000375"/>
          <p14:tracePt t="36714" x="6491288" y="3000375"/>
          <p14:tracePt t="36905" x="6527800" y="3000375"/>
          <p14:tracePt t="36914" x="6537325" y="3000375"/>
          <p14:tracePt t="36921" x="6554788" y="3000375"/>
          <p14:tracePt t="36931" x="6599238" y="3000375"/>
          <p14:tracePt t="36948" x="6742113" y="3000375"/>
          <p14:tracePt t="36964" x="6983413" y="3000375"/>
          <p14:tracePt t="36981" x="7269163" y="3000375"/>
          <p14:tracePt t="36998" x="7581900" y="3000375"/>
          <p14:tracePt t="37015" x="7912100" y="3000375"/>
          <p14:tracePt t="37031" x="8224838" y="3000375"/>
          <p14:tracePt t="37048" x="8483600" y="3000375"/>
          <p14:tracePt t="37065" x="8680450" y="3000375"/>
          <p14:tracePt t="38329" x="8661400" y="3000375"/>
          <p14:tracePt t="38337" x="8609013" y="2990850"/>
          <p14:tracePt t="38347" x="8572500" y="2990850"/>
          <p14:tracePt t="38364" x="8491538" y="2965450"/>
          <p14:tracePt t="38381" x="8402638" y="2946400"/>
          <p14:tracePt t="38398" x="8251825" y="2938463"/>
          <p14:tracePt t="38415" x="8081963" y="2919413"/>
          <p14:tracePt t="38431" x="7947025" y="2884488"/>
          <p14:tracePt t="38448" x="7831138" y="2874963"/>
          <p14:tracePt t="38464" x="7705725" y="2857500"/>
          <p14:tracePt t="38466" x="7680325" y="2857500"/>
          <p14:tracePt t="38482" x="7572375" y="2840038"/>
          <p14:tracePt t="38498" x="7537450" y="2822575"/>
          <p14:tracePt t="38515" x="7491413" y="2822575"/>
          <p14:tracePt t="38531" x="7419975" y="2795588"/>
          <p14:tracePt t="38548" x="7358063" y="2786063"/>
          <p14:tracePt t="38564" x="7304088" y="2759075"/>
          <p14:tracePt t="38581" x="7242175" y="2741613"/>
          <p14:tracePt t="38598" x="7215188" y="2741613"/>
          <p14:tracePt t="38615" x="7180263" y="2732088"/>
          <p14:tracePt t="38631" x="7134225" y="2724150"/>
          <p14:tracePt t="38648" x="7089775" y="2724150"/>
          <p14:tracePt t="38665" x="7018338" y="2679700"/>
          <p14:tracePt t="38681" x="6938963" y="2652713"/>
          <p14:tracePt t="38699" x="6858000" y="2643188"/>
          <p14:tracePt t="38715" x="6804025" y="2616200"/>
          <p14:tracePt t="38731" x="6732588" y="2598738"/>
          <p14:tracePt t="38748" x="6688138" y="2589213"/>
          <p14:tracePt t="38764" x="6670675" y="2581275"/>
          <p14:tracePt t="38781" x="6661150" y="2571750"/>
          <p14:tracePt t="38798" x="6626225" y="2544763"/>
          <p14:tracePt t="38993" x="6599238" y="2544763"/>
          <p14:tracePt t="39001" x="6581775" y="2536825"/>
          <p14:tracePt t="39457" x="6572250" y="2527300"/>
          <p14:tracePt t="39529" x="6572250" y="2517775"/>
          <p14:tracePt t="39825" x="6572250" y="2509838"/>
          <p14:tracePt t="44745" x="6572250" y="2490788"/>
          <p14:tracePt t="44753" x="6581775" y="2490788"/>
          <p14:tracePt t="44764" x="6589713" y="2490788"/>
          <p14:tracePt t="44781" x="6626225" y="2490788"/>
          <p14:tracePt t="44797" x="6643688" y="2490788"/>
          <p14:tracePt t="44814" x="6661150" y="2509838"/>
          <p14:tracePt t="44913" x="6670675" y="2509838"/>
          <p14:tracePt t="44930" x="6697663" y="2509838"/>
          <p14:tracePt t="44937" x="6705600" y="2517775"/>
          <p14:tracePt t="44947" x="6724650" y="2517775"/>
          <p14:tracePt t="44964" x="6751638" y="2527300"/>
          <p14:tracePt t="44981" x="6777038" y="2527300"/>
          <p14:tracePt t="44997" x="6786563" y="2536825"/>
          <p14:tracePt t="45014" x="6804025" y="2536825"/>
          <p14:tracePt t="45065" x="6813550" y="2544763"/>
          <p14:tracePt t="45857" x="6823075" y="2554288"/>
          <p14:tracePt t="45881" x="6831013" y="2554288"/>
          <p14:tracePt t="45905" x="6840538" y="2554288"/>
          <p14:tracePt t="45914" x="6848475" y="2562225"/>
          <p14:tracePt t="45930" x="6875463" y="2562225"/>
          <p14:tracePt t="45937" x="6894513" y="2581275"/>
          <p14:tracePt t="45953" x="6911975" y="2581275"/>
          <p14:tracePt t="45964" x="6919913" y="2581275"/>
          <p14:tracePt t="45981" x="6965950" y="2589213"/>
          <p14:tracePt t="45998" x="7000875" y="2589213"/>
          <p14:tracePt t="46014" x="7037388" y="2616200"/>
          <p14:tracePt t="46031" x="7072313" y="2625725"/>
          <p14:tracePt t="46047" x="7081838" y="2625725"/>
          <p14:tracePt t="46064" x="7089775" y="2625725"/>
          <p14:tracePt t="46081" x="7116763" y="2625725"/>
          <p14:tracePt t="46098" x="7134225" y="2625725"/>
          <p14:tracePt t="46114" x="7180263" y="2625725"/>
          <p14:tracePt t="46131" x="7197725" y="2625725"/>
          <p14:tracePt t="46147" x="7242175" y="2625725"/>
          <p14:tracePt t="46164" x="7286625" y="2625725"/>
          <p14:tracePt t="46181" x="7331075" y="2625725"/>
          <p14:tracePt t="46197" x="7348538" y="2625725"/>
          <p14:tracePt t="46214" x="7394575" y="2625725"/>
          <p14:tracePt t="46231" x="7446963" y="2625725"/>
          <p14:tracePt t="46247" x="7466013" y="2625725"/>
          <p14:tracePt t="46265" x="7510463" y="2625725"/>
          <p14:tracePt t="46282" x="7581900" y="2625725"/>
          <p14:tracePt t="46297" x="7589838" y="2625725"/>
          <p14:tracePt t="46314" x="7626350" y="2625725"/>
          <p14:tracePt t="46331" x="7643813" y="2625725"/>
          <p14:tracePt t="46347" x="7670800" y="2643188"/>
          <p14:tracePt t="46364" x="7751763" y="2652713"/>
          <p14:tracePt t="46381" x="7804150" y="2670175"/>
          <p14:tracePt t="46397" x="7813675" y="2679700"/>
          <p14:tracePt t="46414" x="7858125" y="2687638"/>
          <p14:tracePt t="46430" x="7867650" y="2687638"/>
          <p14:tracePt t="46464" x="7875588" y="2687638"/>
          <p14:tracePt t="46498" x="7902575" y="2687638"/>
          <p14:tracePt t="46553" x="7912100" y="2687638"/>
          <p14:tracePt t="46593" x="7920038" y="2679700"/>
          <p14:tracePt t="46617" x="7929563" y="2679700"/>
          <p14:tracePt t="46625" x="7939088" y="2670175"/>
          <p14:tracePt t="46665" x="7947025" y="2670175"/>
          <p14:tracePt t="46681" x="7966075" y="2652713"/>
          <p14:tracePt t="46713" x="7966075" y="2643188"/>
          <p14:tracePt t="46721" x="7974013" y="2633663"/>
          <p14:tracePt t="46753" x="7974013" y="2625725"/>
          <p14:tracePt t="46769" x="7974013" y="2616200"/>
          <p14:tracePt t="46777" x="7983538" y="2589213"/>
          <p14:tracePt t="46801" x="7983538" y="2581275"/>
          <p14:tracePt t="46809" x="7983538" y="2571750"/>
          <p14:tracePt t="46817" x="7991475" y="2562225"/>
          <p14:tracePt t="46833" x="7991475" y="2544763"/>
          <p14:tracePt t="46849" x="7991475" y="2527300"/>
          <p14:tracePt t="46864" x="7991475" y="2517775"/>
          <p14:tracePt t="46881" x="8001000" y="2482850"/>
          <p14:tracePt t="46898" x="8018463" y="2465388"/>
          <p14:tracePt t="46931" x="8018463" y="2438400"/>
          <p14:tracePt t="46947" x="8018463" y="2419350"/>
          <p14:tracePt t="46964" x="8018463" y="2401888"/>
          <p14:tracePt t="46980" x="8018463" y="2357438"/>
          <p14:tracePt t="46998" x="8018463" y="2347913"/>
          <p14:tracePt t="47014" x="8018463" y="2330450"/>
          <p14:tracePt t="47031" x="8010525" y="2322513"/>
          <p14:tracePt t="47047" x="8001000" y="2295525"/>
          <p14:tracePt t="47064" x="7991475" y="2276475"/>
          <p14:tracePt t="47081" x="7966075" y="2241550"/>
          <p14:tracePt t="47098" x="7956550" y="2232025"/>
          <p14:tracePt t="47115" x="7947025" y="2214563"/>
          <p14:tracePt t="47131" x="7939088" y="2205038"/>
          <p14:tracePt t="47147" x="7929563" y="2179638"/>
          <p14:tracePt t="47164" x="7902575" y="2152650"/>
          <p14:tracePt t="47181" x="7894638" y="2152650"/>
          <p14:tracePt t="47197" x="7858125" y="2133600"/>
          <p14:tracePt t="47214" x="7840663" y="2133600"/>
          <p14:tracePt t="47231" x="7804150" y="2116138"/>
          <p14:tracePt t="47247" x="7796213" y="2116138"/>
          <p14:tracePt t="47264" x="7759700" y="2116138"/>
          <p14:tracePt t="47281" x="7742238" y="2116138"/>
          <p14:tracePt t="47298" x="7724775" y="2116138"/>
          <p14:tracePt t="47314" x="7705725" y="2116138"/>
          <p14:tracePt t="47331" x="7688263" y="2116138"/>
          <p14:tracePt t="47348" x="7680325" y="2116138"/>
          <p14:tracePt t="47364" x="7653338" y="2116138"/>
          <p14:tracePt t="47381" x="7626350" y="2125663"/>
          <p14:tracePt t="47397" x="7589838" y="2133600"/>
          <p14:tracePt t="47414" x="7581900" y="2143125"/>
          <p14:tracePt t="47431" x="7572375" y="2152650"/>
          <p14:tracePt t="47464" x="7554913" y="2160588"/>
          <p14:tracePt t="47481" x="7545388" y="2170113"/>
          <p14:tracePt t="47497" x="7518400" y="2205038"/>
          <p14:tracePt t="47515" x="7510463" y="2214563"/>
          <p14:tracePt t="47531" x="7510463" y="2251075"/>
          <p14:tracePt t="47547" x="7483475" y="2276475"/>
          <p14:tracePt t="47564" x="7483475" y="2295525"/>
          <p14:tracePt t="47581" x="7473950" y="2322513"/>
          <p14:tracePt t="47597" x="7473950" y="2330450"/>
          <p14:tracePt t="47614" x="7473950" y="2366963"/>
          <p14:tracePt t="47631" x="7473950" y="2374900"/>
          <p14:tracePt t="47647" x="7473950" y="2411413"/>
          <p14:tracePt t="47665" x="7473950" y="2419350"/>
          <p14:tracePt t="47681" x="7473950" y="2465388"/>
          <p14:tracePt t="47697" x="7473950" y="2473325"/>
          <p14:tracePt t="47714" x="7473950" y="2482850"/>
          <p14:tracePt t="47731" x="7473950" y="2517775"/>
          <p14:tracePt t="47747" x="7473950" y="2527300"/>
          <p14:tracePt t="47764" x="7473950" y="2536825"/>
          <p14:tracePt t="47797" x="7483475" y="2562225"/>
          <p14:tracePt t="47814" x="7491413" y="2581275"/>
          <p14:tracePt t="47831" x="7491413" y="2589213"/>
          <p14:tracePt t="47847" x="7510463" y="2608263"/>
          <p14:tracePt t="47864" x="7527925" y="2616200"/>
          <p14:tracePt t="47881" x="7537450" y="2633663"/>
          <p14:tracePt t="47897" x="7545388" y="2643188"/>
          <p14:tracePt t="47931" x="7554913" y="2652713"/>
          <p14:tracePt t="47947" x="7572375" y="2652713"/>
          <p14:tracePt t="47964" x="7581900" y="2660650"/>
          <p14:tracePt t="47981" x="7599363" y="2670175"/>
          <p14:tracePt t="47997" x="7608888" y="2679700"/>
          <p14:tracePt t="48017" x="7616825" y="2679700"/>
          <p14:tracePt t="48057" x="7634288" y="2679700"/>
          <p14:tracePt t="48073" x="7661275" y="2697163"/>
          <p14:tracePt t="48089" x="7680325" y="2697163"/>
          <p14:tracePt t="48113" x="7688263" y="2697163"/>
          <p14:tracePt t="48161" x="7697788" y="2697163"/>
          <p14:tracePt t="48185" x="7705725" y="2697163"/>
          <p14:tracePt t="48201" x="7724775" y="2697163"/>
          <p14:tracePt t="48217" x="7751763" y="2697163"/>
          <p14:tracePt t="48241" x="7786688" y="2687638"/>
          <p14:tracePt t="48265" x="7813675" y="2679700"/>
          <p14:tracePt t="48273" x="7823200" y="2679700"/>
          <p14:tracePt t="48282" x="7848600" y="2670175"/>
          <p14:tracePt t="48299" x="7858125" y="2670175"/>
          <p14:tracePt t="48315" x="7875588" y="2652713"/>
          <p14:tracePt t="48361" x="7920038" y="2643188"/>
          <p14:tracePt t="48377" x="7929563" y="2633663"/>
          <p14:tracePt t="48393" x="7939088" y="2625725"/>
          <p14:tracePt t="48401" x="7947025" y="2608263"/>
          <p14:tracePt t="48417" x="7947025" y="2589213"/>
          <p14:tracePt t="48431" x="7974013" y="2581275"/>
          <p14:tracePt t="48447" x="7983538" y="2562225"/>
          <p14:tracePt t="48464" x="7991475" y="2544763"/>
          <p14:tracePt t="48481" x="7991475" y="2536825"/>
          <p14:tracePt t="48498" x="7991475" y="2517775"/>
          <p14:tracePt t="48515" x="7991475" y="2500313"/>
          <p14:tracePt t="48531" x="7991475" y="2473325"/>
          <p14:tracePt t="48547" x="7991475" y="2419350"/>
          <p14:tracePt t="48564" x="7991475" y="2393950"/>
          <p14:tracePt t="48581" x="7991475" y="2357438"/>
          <p14:tracePt t="48597" x="7991475" y="2339975"/>
          <p14:tracePt t="48614" x="7991475" y="2303463"/>
          <p14:tracePt t="48631" x="7991475" y="2295525"/>
          <p14:tracePt t="48647" x="7991475" y="2276475"/>
          <p14:tracePt t="48664" x="7983538" y="2259013"/>
          <p14:tracePt t="48681" x="7956550" y="2224088"/>
          <p14:tracePt t="48698" x="7929563" y="2205038"/>
          <p14:tracePt t="48714" x="7912100" y="2187575"/>
          <p14:tracePt t="48730" x="7894638" y="2170113"/>
          <p14:tracePt t="48747" x="7867650" y="2152650"/>
          <p14:tracePt t="48764" x="7858125" y="2143125"/>
          <p14:tracePt t="48781" x="7823200" y="2133600"/>
          <p14:tracePt t="48814" x="7804150" y="2133600"/>
          <p14:tracePt t="48831" x="7786688" y="2133600"/>
          <p14:tracePt t="48847" x="7777163" y="2133600"/>
          <p14:tracePt t="48864" x="7751763" y="2133600"/>
          <p14:tracePt t="48881" x="7732713" y="2133600"/>
          <p14:tracePt t="48898" x="7715250" y="2133600"/>
          <p14:tracePt t="48914" x="7680325" y="2133600"/>
          <p14:tracePt t="48930" x="7670800" y="2133600"/>
          <p14:tracePt t="48947" x="7661275" y="2133600"/>
          <p14:tracePt t="48964" x="7626350" y="2143125"/>
          <p14:tracePt t="48980" x="7608888" y="2152650"/>
          <p14:tracePt t="48997" x="7572375" y="2160588"/>
          <p14:tracePt t="49017" x="7545388" y="2179638"/>
          <p14:tracePt t="49041" x="7537450" y="2205038"/>
          <p14:tracePt t="49073" x="7527925" y="2214563"/>
          <p14:tracePt t="49097" x="7518400" y="2224088"/>
          <p14:tracePt t="49114" x="7510463" y="2232025"/>
          <p14:tracePt t="49121" x="7491413" y="2241550"/>
          <p14:tracePt t="49137" x="7491413" y="2251075"/>
          <p14:tracePt t="49147" x="7483475" y="2259013"/>
          <p14:tracePt t="49177" x="7483475" y="2268538"/>
          <p14:tracePt t="49193" x="7483475" y="2295525"/>
          <p14:tracePt t="49201" x="7483475" y="2312988"/>
          <p14:tracePt t="49214" x="7483475" y="2330450"/>
          <p14:tracePt t="49231" x="7483475" y="2357438"/>
          <p14:tracePt t="49247" x="7483475" y="2401888"/>
          <p14:tracePt t="49264" x="7483475" y="2438400"/>
          <p14:tracePt t="49281" x="7483475" y="2482850"/>
          <p14:tracePt t="49299" x="7483475" y="2517775"/>
          <p14:tracePt t="49315" x="7491413" y="2544763"/>
          <p14:tracePt t="49331" x="7510463" y="2554288"/>
          <p14:tracePt t="49353" x="7518400" y="2562225"/>
          <p14:tracePt t="49377" x="7537450" y="2571750"/>
          <p14:tracePt t="49401" x="7545388" y="2589213"/>
          <p14:tracePt t="49409" x="7554913" y="2589213"/>
          <p14:tracePt t="49425" x="7572375" y="2598738"/>
          <p14:tracePt t="49457" x="7589838" y="2598738"/>
          <p14:tracePt t="49465" x="7608888" y="2608263"/>
          <p14:tracePt t="49489" x="7616825" y="2608263"/>
          <p14:tracePt t="49521" x="7626350" y="2616200"/>
          <p14:tracePt t="49569" x="7653338" y="2616200"/>
          <p14:tracePt t="49577" x="7670800" y="2616200"/>
          <p14:tracePt t="49593" x="7680325" y="2616200"/>
          <p14:tracePt t="49625" x="7705725" y="2643188"/>
          <p14:tracePt t="49681" x="7715250" y="2643188"/>
          <p14:tracePt t="49690" x="7724775" y="2643188"/>
          <p14:tracePt t="49698" x="7732713" y="2643188"/>
          <p14:tracePt t="49730" x="7759700" y="2643188"/>
          <p14:tracePt t="49745" x="7769225" y="2633663"/>
          <p14:tracePt t="49777" x="7777163" y="2616200"/>
          <p14:tracePt t="49793" x="7813675" y="2598738"/>
          <p14:tracePt t="49801" x="7840663" y="2581275"/>
          <p14:tracePt t="49814" x="7848600" y="2571750"/>
          <p14:tracePt t="49830" x="7885113" y="2562225"/>
          <p14:tracePt t="49847" x="7912100" y="2536825"/>
          <p14:tracePt t="49873" x="7920038" y="2527300"/>
          <p14:tracePt t="49913" x="7929563" y="2517775"/>
          <p14:tracePt t="49930" x="7939088" y="2509838"/>
          <p14:tracePt t="49937" x="7939088" y="2500313"/>
          <p14:tracePt t="49947" x="7947025" y="2473325"/>
          <p14:tracePt t="49964" x="7947025" y="2446338"/>
          <p14:tracePt t="49981" x="7947025" y="2419350"/>
          <p14:tracePt t="49997" x="7947025" y="2393950"/>
          <p14:tracePt t="50014" x="7947025" y="2366963"/>
          <p14:tracePt t="50031" x="7947025" y="2357438"/>
          <p14:tracePt t="50047" x="7947025" y="2330450"/>
          <p14:tracePt t="50064" x="7947025" y="2303463"/>
          <p14:tracePt t="50081" x="7929563" y="2276475"/>
          <p14:tracePt t="50098" x="7912100" y="2259013"/>
          <p14:tracePt t="50114" x="7867650" y="2232025"/>
          <p14:tracePt t="50131" x="7813675" y="2214563"/>
          <p14:tracePt t="50147" x="7777163" y="2197100"/>
          <p14:tracePt t="50164" x="7742238" y="2187575"/>
          <p14:tracePt t="50181" x="7732713" y="2187575"/>
          <p14:tracePt t="50197" x="7724775" y="2187575"/>
          <p14:tracePt t="50231" x="7715250" y="2187575"/>
          <p14:tracePt t="50247" x="7680325" y="2187575"/>
          <p14:tracePt t="50264" x="7643813" y="2197100"/>
          <p14:tracePt t="50281" x="7608888" y="2241550"/>
          <p14:tracePt t="50297" x="7589838" y="2241550"/>
          <p14:tracePt t="50314" x="7581900" y="2251075"/>
          <p14:tracePt t="50347" x="7562850" y="2276475"/>
          <p14:tracePt t="50364" x="7554913" y="2286000"/>
          <p14:tracePt t="50381" x="7545388" y="2303463"/>
          <p14:tracePt t="50397" x="7510463" y="2339975"/>
          <p14:tracePt t="50489" x="7510463" y="2357438"/>
          <p14:tracePt t="50497" x="7510463" y="2366963"/>
          <p14:tracePt t="50505" x="7510463" y="2384425"/>
          <p14:tracePt t="50515" x="7510463" y="2393950"/>
          <p14:tracePt t="50531" x="7510463" y="2419350"/>
          <p14:tracePt t="50547" x="7510463" y="2446338"/>
          <p14:tracePt t="50564" x="7510463" y="2465388"/>
          <p14:tracePt t="50580" x="7510463" y="2482850"/>
          <p14:tracePt t="50597" x="7510463" y="2490788"/>
          <p14:tracePt t="50614" x="7510463" y="2517775"/>
          <p14:tracePt t="50630" x="7510463" y="2527300"/>
          <p14:tracePt t="50647" x="7510463" y="2536825"/>
          <p14:tracePt t="50664" x="7527925" y="2562225"/>
          <p14:tracePt t="50737" x="7527925" y="2571750"/>
          <p14:tracePt t="51593" x="7537450" y="2581275"/>
          <p14:tracePt t="51617" x="7545388" y="2581275"/>
          <p14:tracePt t="51641" x="7554913" y="2581275"/>
          <p14:tracePt t="51649" x="7581900" y="2598738"/>
          <p14:tracePt t="51665" x="7599363" y="2598738"/>
          <p14:tracePt t="51681" x="7608888" y="2616200"/>
          <p14:tracePt t="51713" x="7616825" y="2616200"/>
          <p14:tracePt t="51753" x="7643813" y="2633663"/>
          <p14:tracePt t="51777" x="7680325" y="2633663"/>
          <p14:tracePt t="51785" x="7688263" y="2633663"/>
          <p14:tracePt t="51797" x="7724775" y="2643188"/>
          <p14:tracePt t="51833" x="7732713" y="2643188"/>
          <p14:tracePt t="51881" x="7751763" y="2643188"/>
          <p14:tracePt t="51913" x="7769225" y="2643188"/>
          <p14:tracePt t="51977" x="7777163" y="2643188"/>
          <p14:tracePt t="52010" x="7804150" y="2643188"/>
          <p14:tracePt t="52089" x="7813675" y="2633663"/>
          <p14:tracePt t="52097" x="7823200" y="2633663"/>
          <p14:tracePt t="52105" x="7831138" y="2633663"/>
          <p14:tracePt t="52121" x="7840663" y="2625725"/>
          <p14:tracePt t="52145" x="7848600" y="2625725"/>
          <p14:tracePt t="52153" x="7875588" y="2625725"/>
          <p14:tracePt t="52164" x="7885113" y="2616200"/>
          <p14:tracePt t="52185" x="7894638" y="2608263"/>
          <p14:tracePt t="52198" x="7902575" y="2598738"/>
          <p14:tracePt t="52214" x="7912100" y="2581275"/>
          <p14:tracePt t="52230" x="7912100" y="2571750"/>
          <p14:tracePt t="52247" x="7939088" y="2554288"/>
          <p14:tracePt t="52264" x="7939088" y="2527300"/>
          <p14:tracePt t="52281" x="7947025" y="2490788"/>
          <p14:tracePt t="52298" x="7947025" y="2465388"/>
          <p14:tracePt t="52314" x="7947025" y="2419350"/>
          <p14:tracePt t="52331" x="7947025" y="2374900"/>
          <p14:tracePt t="52347" x="7947025" y="2357438"/>
          <p14:tracePt t="52364" x="7947025" y="2312988"/>
          <p14:tracePt t="52380" x="7939088" y="2303463"/>
          <p14:tracePt t="52397" x="7912100" y="2259013"/>
          <p14:tracePt t="52414" x="7902575" y="2251075"/>
          <p14:tracePt t="52430" x="7885113" y="2224088"/>
          <p14:tracePt t="52447" x="7875588" y="2205038"/>
          <p14:tracePt t="52464" x="7858125" y="2197100"/>
          <p14:tracePt t="52481" x="7840663" y="2197100"/>
          <p14:tracePt t="52497" x="7831138" y="2197100"/>
          <p14:tracePt t="52514" x="7823200" y="2197100"/>
          <p14:tracePt t="52537" x="7796213" y="2197100"/>
          <p14:tracePt t="52547" x="7786688" y="2197100"/>
          <p14:tracePt t="52564" x="7777163" y="2197100"/>
          <p14:tracePt t="52580" x="7769225" y="2197100"/>
          <p14:tracePt t="52597" x="7751763" y="2197100"/>
          <p14:tracePt t="52614" x="7732713" y="2197100"/>
          <p14:tracePt t="52633" x="7724775" y="2197100"/>
          <p14:tracePt t="52665" x="7705725" y="2205038"/>
          <p14:tracePt t="52689" x="7680325" y="2224088"/>
          <p14:tracePt t="52721" x="7670800" y="2232025"/>
          <p14:tracePt t="52730" x="7661275" y="2241550"/>
          <p14:tracePt t="52753" x="7643813" y="2268538"/>
          <p14:tracePt t="52777" x="7634288" y="2286000"/>
          <p14:tracePt t="52785" x="7626350" y="2295525"/>
          <p14:tracePt t="52801" x="7626350" y="2312988"/>
          <p14:tracePt t="52814" x="7626350" y="2322513"/>
          <p14:tracePt t="52830" x="7616825" y="2339975"/>
          <p14:tracePt t="52849" x="7616825" y="2366963"/>
          <p14:tracePt t="52873" x="7608888" y="2374900"/>
          <p14:tracePt t="52889" x="7608888" y="2384425"/>
          <p14:tracePt t="52921" x="7589838" y="2393950"/>
          <p14:tracePt t="52930" x="7589838" y="2419350"/>
          <p14:tracePt t="52937" x="7589838" y="2428875"/>
          <p14:tracePt t="52947" x="7572375" y="2446338"/>
          <p14:tracePt t="52964" x="7572375" y="2473325"/>
          <p14:tracePt t="52980" x="7554913" y="2509838"/>
          <p14:tracePt t="52997" x="7554913" y="2527300"/>
          <p14:tracePt t="53014" x="7554913" y="2536825"/>
          <p14:tracePt t="53030" x="7554913" y="2544763"/>
          <p14:tracePt t="53129" x="7554913" y="2554288"/>
          <p14:tracePt t="53217" x="7554913" y="2581275"/>
          <p14:tracePt t="53233" x="7554913" y="2589213"/>
          <p14:tracePt t="53273" x="7562850" y="2598738"/>
          <p14:tracePt t="53297" x="7572375" y="2608263"/>
          <p14:tracePt t="53329" x="7589838" y="2625725"/>
          <p14:tracePt t="53353" x="7616825" y="2643188"/>
          <p14:tracePt t="53457" x="7643813" y="2660650"/>
          <p14:tracePt t="53897" x="7653338" y="2670175"/>
          <p14:tracePt t="53937" x="7653338" y="2679700"/>
          <p14:tracePt t="53953" x="7643813" y="2679700"/>
          <p14:tracePt t="53961" x="7634288" y="2687638"/>
          <p14:tracePt t="53969" x="7626350" y="2697163"/>
          <p14:tracePt t="53985" x="7608888" y="2705100"/>
          <p14:tracePt t="53997" x="7599363" y="2724150"/>
          <p14:tracePt t="54014" x="7572375" y="2732088"/>
          <p14:tracePt t="54030" x="7500938" y="2768600"/>
          <p14:tracePt t="54047" x="7412038" y="2786063"/>
          <p14:tracePt t="54064" x="7331075" y="2822575"/>
          <p14:tracePt t="54080" x="7296150" y="2840038"/>
          <p14:tracePt t="54098" x="7205663" y="2857500"/>
          <p14:tracePt t="54114" x="7161213" y="2884488"/>
          <p14:tracePt t="54130" x="7089775" y="2894013"/>
          <p14:tracePt t="54147" x="6902450" y="2894013"/>
          <p14:tracePt t="54164" x="6777038" y="2911475"/>
          <p14:tracePt t="54180" x="6670675" y="2911475"/>
          <p14:tracePt t="54197" x="6572250" y="2928938"/>
          <p14:tracePt t="54214" x="6554788" y="2928938"/>
          <p14:tracePt t="54337" x="6545263" y="2938463"/>
          <p14:tracePt t="54361" x="6537325" y="2946400"/>
          <p14:tracePt t="54369" x="6518275" y="2955925"/>
          <p14:tracePt t="54385" x="6510338" y="2965450"/>
          <p14:tracePt t="54397" x="6500813" y="2965450"/>
          <p14:tracePt t="54414" x="6429375" y="3000375"/>
          <p14:tracePt t="54430" x="6394450" y="3017838"/>
          <p14:tracePt t="54447" x="6330950" y="3036888"/>
          <p14:tracePt t="54464" x="6313488" y="3054350"/>
          <p14:tracePt t="54480" x="6286500" y="3062288"/>
          <p14:tracePt t="54497" x="6276975" y="3071813"/>
          <p14:tracePt t="54515" x="6269038" y="3081338"/>
          <p14:tracePt t="54531" x="6232525" y="3089275"/>
          <p14:tracePt t="54577" x="6224588" y="3108325"/>
          <p14:tracePt t="54601" x="6215063" y="3116263"/>
          <p14:tracePt t="54617" x="6205538" y="3125788"/>
          <p14:tracePt t="54633" x="6180138" y="3143250"/>
          <p14:tracePt t="54649" x="6180138" y="3152775"/>
          <p14:tracePt t="54657" x="6170613" y="3170238"/>
          <p14:tracePt t="54673" x="6170613" y="3179763"/>
          <p14:tracePt t="54689" x="6170613" y="3187700"/>
          <p14:tracePt t="54721" x="6161088" y="3205163"/>
          <p14:tracePt t="54793" x="6161088" y="3224213"/>
          <p14:tracePt t="54817" x="6161088" y="3232150"/>
          <p14:tracePt t="55065" x="6161088" y="3241675"/>
          <p14:tracePt t="55089" x="6170613" y="3241675"/>
          <p14:tracePt t="55105" x="6188075" y="3241675"/>
          <p14:tracePt t="55121" x="6197600" y="3241675"/>
          <p14:tracePt t="55130" x="6205538" y="3232150"/>
          <p14:tracePt t="55137" x="6215063" y="3214688"/>
          <p14:tracePt t="55147" x="6224588" y="3205163"/>
          <p14:tracePt t="55164" x="6232525" y="3160713"/>
          <p14:tracePt t="55181" x="6242050" y="3116263"/>
          <p14:tracePt t="55197" x="6259513" y="3071813"/>
          <p14:tracePt t="55214" x="6286500" y="3036888"/>
          <p14:tracePt t="55230" x="6296025" y="2982913"/>
          <p14:tracePt t="55247" x="6296025" y="2946400"/>
          <p14:tracePt t="55264" x="6303963" y="2928938"/>
          <p14:tracePt t="55280" x="6313488" y="2894013"/>
          <p14:tracePt t="55298" x="6340475" y="2840038"/>
          <p14:tracePt t="55314" x="6348413" y="2803525"/>
          <p14:tracePt t="55330" x="6348413" y="2776538"/>
          <p14:tracePt t="55347" x="6357938" y="2732088"/>
          <p14:tracePt t="55364" x="6375400" y="2697163"/>
          <p14:tracePt t="55381" x="6411913" y="2643188"/>
          <p14:tracePt t="55414" x="6419850" y="2633663"/>
          <p14:tracePt t="55430" x="6429375" y="2589213"/>
          <p14:tracePt t="55447" x="6456363" y="2562225"/>
          <p14:tracePt t="55464" x="6465888" y="2544763"/>
          <p14:tracePt t="55480" x="6483350" y="2517775"/>
          <p14:tracePt t="55497" x="6491288" y="2490788"/>
          <p14:tracePt t="55515" x="6510338" y="2465388"/>
          <p14:tracePt t="55531" x="6518275" y="2455863"/>
          <p14:tracePt t="55547" x="6527800" y="2446338"/>
          <p14:tracePt t="55564" x="6537325" y="2438400"/>
          <p14:tracePt t="55585" x="6537325" y="2428875"/>
          <p14:tracePt t="55649" x="6545263" y="2419350"/>
          <p14:tracePt t="55745" x="6554788" y="2411413"/>
          <p14:tracePt t="56145" x="6562725" y="2411413"/>
          <p14:tracePt t="56233" x="6581775" y="2411413"/>
          <p14:tracePt t="56257" x="6589713" y="2411413"/>
          <p14:tracePt t="56353" x="6589713" y="2419350"/>
          <p14:tracePt t="56377" x="6589713" y="2428875"/>
          <p14:tracePt t="56393" x="6599238" y="2455863"/>
          <p14:tracePt t="57385" x="6599238" y="2465388"/>
          <p14:tracePt t="57401" x="6608763" y="2482850"/>
          <p14:tracePt t="57425" x="6634163" y="2500313"/>
          <p14:tracePt t="57457" x="6643688" y="2509838"/>
          <p14:tracePt t="57465" x="6643688" y="2517775"/>
          <p14:tracePt t="57481" x="6653213" y="2536825"/>
          <p14:tracePt t="57505" x="6680200" y="2554288"/>
          <p14:tracePt t="57537" x="6688138" y="2562225"/>
          <p14:tracePt t="57553" x="6688138" y="2571750"/>
          <p14:tracePt t="57561" x="6697663" y="2581275"/>
          <p14:tracePt t="57569" x="6705600" y="2589213"/>
          <p14:tracePt t="57585" x="6724650" y="2589213"/>
          <p14:tracePt t="57597" x="6742113" y="2598738"/>
          <p14:tracePt t="57614" x="6777038" y="2616200"/>
          <p14:tracePt t="57631" x="6804025" y="2616200"/>
          <p14:tracePt t="57647" x="6831013" y="2633663"/>
          <p14:tracePt t="57663" x="6858000" y="2652713"/>
          <p14:tracePt t="57680" x="6867525" y="2652713"/>
          <p14:tracePt t="57769" x="6884988" y="2652713"/>
          <p14:tracePt t="57801" x="6894513" y="2652713"/>
          <p14:tracePt t="57809" x="6911975" y="2652713"/>
          <p14:tracePt t="57825" x="6919913" y="2652713"/>
          <p14:tracePt t="57849" x="6938963" y="2652713"/>
          <p14:tracePt t="57857" x="6946900" y="2652713"/>
          <p14:tracePt t="57865" x="6956425" y="2643188"/>
          <p14:tracePt t="57880" x="6991350" y="2643188"/>
          <p14:tracePt t="57897" x="7027863" y="2643188"/>
          <p14:tracePt t="57914" x="7045325" y="2643188"/>
          <p14:tracePt t="57930" x="7062788" y="2643188"/>
          <p14:tracePt t="57947" x="7089775" y="2633663"/>
          <p14:tracePt t="57963" x="7126288" y="2633663"/>
          <p14:tracePt t="57980" x="7170738" y="2625725"/>
          <p14:tracePt t="57997" x="7188200" y="2625725"/>
          <p14:tracePt t="58014" x="7277100" y="2608263"/>
          <p14:tracePt t="58030" x="7367588" y="2608263"/>
          <p14:tracePt t="58047" x="7412038" y="2608263"/>
          <p14:tracePt t="58064" x="7439025" y="2598738"/>
          <p14:tracePt t="58080" x="7446963" y="2589213"/>
          <p14:tracePt t="58097" x="7466013" y="2589213"/>
          <p14:tracePt t="58114" x="7483475" y="2571750"/>
          <p14:tracePt t="58130" x="7518400" y="2554288"/>
          <p14:tracePt t="58147" x="7554913" y="2517775"/>
          <p14:tracePt t="58164" x="7616825" y="2482850"/>
          <p14:tracePt t="58180" x="7661275" y="2465388"/>
          <p14:tracePt t="58197" x="7705725" y="2446338"/>
          <p14:tracePt t="58213" x="7724775" y="2428875"/>
          <p14:tracePt t="58230" x="7732713" y="2419350"/>
          <p14:tracePt t="58263" x="7751763" y="2411413"/>
          <p14:tracePt t="58281" x="7769225" y="2401888"/>
          <p14:tracePt t="58297" x="7777163" y="2384425"/>
          <p14:tracePt t="58314" x="7786688" y="2374900"/>
          <p14:tracePt t="58529" x="7786688" y="2401888"/>
          <p14:tracePt t="58641" x="7786688" y="2411413"/>
          <p14:tracePt t="58657" x="7786688" y="2419350"/>
          <p14:tracePt t="58673" x="7786688" y="2428875"/>
          <p14:tracePt t="58681" x="7786688" y="2455863"/>
          <p14:tracePt t="58689" x="7786688" y="2465388"/>
          <p14:tracePt t="58705" x="7786688" y="2473325"/>
          <p14:tracePt t="58715" x="7786688" y="2482850"/>
          <p14:tracePt t="58730" x="7786688" y="2500313"/>
          <p14:tracePt t="58747" x="7786688" y="2517775"/>
          <p14:tracePt t="58769" x="7786688" y="2527300"/>
          <p14:tracePt t="60969" x="7796213" y="2536825"/>
          <p14:tracePt t="60993" x="7804150" y="2544763"/>
          <p14:tracePt t="61025" x="7813675" y="2544763"/>
          <p14:tracePt t="61049" x="7823200" y="2544763"/>
          <p14:tracePt t="61081" x="7848600" y="2544763"/>
          <p14:tracePt t="61097" x="7858125" y="2544763"/>
          <p14:tracePt t="61225" x="7823200" y="2544763"/>
          <p14:tracePt t="61233" x="7796213" y="2544763"/>
          <p14:tracePt t="61241" x="7796213" y="2517775"/>
          <p14:tracePt t="61417" x="7796213" y="2527300"/>
          <p14:tracePt t="61449" x="7796213" y="2544763"/>
          <p14:tracePt t="61465" x="7804150" y="2544763"/>
          <p14:tracePt t="61473" x="7840663" y="2544763"/>
          <p14:tracePt t="61481" x="7885113" y="2571750"/>
          <p14:tracePt t="61497" x="7920038" y="2581275"/>
          <p14:tracePt t="61514" x="8010525" y="2633663"/>
          <p14:tracePt t="61530" x="8045450" y="2633663"/>
          <p14:tracePt t="61547" x="8062913" y="2633663"/>
          <p14:tracePt t="61564" x="8099425" y="2633663"/>
          <p14:tracePt t="61580" x="8116888" y="2633663"/>
          <p14:tracePt t="65537" x="8126413" y="2643188"/>
          <p14:tracePt t="65577" x="8116888" y="2643188"/>
          <p14:tracePt t="65585" x="8108950" y="2643188"/>
          <p14:tracePt t="65596" x="8099425" y="2652713"/>
          <p14:tracePt t="65613" x="8089900" y="2652713"/>
          <p14:tracePt t="65630" x="8037513" y="2679700"/>
          <p14:tracePt t="65646" x="7974013" y="2705100"/>
          <p14:tracePt t="65663" x="7823200" y="2786063"/>
          <p14:tracePt t="65680" x="7545388" y="2840038"/>
          <p14:tracePt t="65697" x="7224713" y="2867025"/>
          <p14:tracePt t="65713" x="7037388" y="2867025"/>
          <p14:tracePt t="65730" x="6840538" y="2867025"/>
          <p14:tracePt t="65747" x="6545263" y="2822575"/>
          <p14:tracePt t="65763" x="6429375" y="2768600"/>
          <p14:tracePt t="65780" x="6367463" y="2714625"/>
          <p14:tracePt t="65796" x="6296025" y="2670175"/>
          <p14:tracePt t="65813" x="6269038" y="2652713"/>
          <p14:tracePt t="65857" x="6269038" y="2643188"/>
          <p14:tracePt t="65873" x="6269038" y="2633663"/>
          <p14:tracePt t="65881" x="6269038" y="2608263"/>
          <p14:tracePt t="65897" x="6269038" y="2598738"/>
          <p14:tracePt t="65914" x="6276975" y="2562225"/>
          <p14:tracePt t="65930" x="6296025" y="2544763"/>
          <p14:tracePt t="65947" x="6313488" y="2536825"/>
          <p14:tracePt t="65963" x="6330950" y="2527300"/>
          <p14:tracePt t="65980" x="6340475" y="2517775"/>
          <p14:tracePt t="65996" x="6357938" y="2517775"/>
          <p14:tracePt t="66013" x="6394450" y="2490788"/>
          <p14:tracePt t="66049" x="6411913" y="2490788"/>
          <p14:tracePt t="66073" x="6429375" y="2490788"/>
          <p14:tracePt t="66137" x="6438900" y="2490788"/>
          <p14:tracePt t="66146" x="6446838" y="2490788"/>
          <p14:tracePt t="66153" x="6465888" y="2490788"/>
          <p14:tracePt t="66163" x="6473825" y="2490788"/>
          <p14:tracePt t="66180" x="6491288" y="2490788"/>
          <p14:tracePt t="66196" x="6500813" y="2490788"/>
          <p14:tracePt t="66213" x="6527800" y="2490788"/>
          <p14:tracePt t="66230" x="6537325" y="2490788"/>
          <p14:tracePt t="73121" x="6554788" y="2490788"/>
          <p14:tracePt t="73177" x="6562725" y="2544763"/>
          <p14:tracePt t="73185" x="6572250" y="2562225"/>
          <p14:tracePt t="73196" x="6599238" y="2589213"/>
          <p14:tracePt t="73213" x="6616700" y="2633663"/>
          <p14:tracePt t="73241" x="6616700" y="2643188"/>
          <p14:tracePt t="73641" x="6634163" y="2660650"/>
          <p14:tracePt t="73657" x="6643688" y="2660650"/>
          <p14:tracePt t="73665" x="6653213" y="2679700"/>
          <p14:tracePt t="74321" x="6670675" y="2679700"/>
          <p14:tracePt t="74353" x="6688138" y="2679700"/>
          <p14:tracePt t="74362" x="6697663" y="2679700"/>
          <p14:tracePt t="74377" x="6705600" y="2679700"/>
          <p14:tracePt t="74385" x="6742113" y="2679700"/>
          <p14:tracePt t="74396" x="6751638" y="2670175"/>
          <p14:tracePt t="74413" x="6831013" y="2660650"/>
          <p14:tracePt t="74429" x="6875463" y="2652713"/>
          <p14:tracePt t="74446" x="6973888" y="2608263"/>
          <p14:tracePt t="74463" x="7099300" y="2581275"/>
          <p14:tracePt t="74479" x="7242175" y="2517775"/>
          <p14:tracePt t="74496" x="7313613" y="2500313"/>
          <p14:tracePt t="74513" x="7367588" y="2490788"/>
          <p14:tracePt t="74585" x="7375525" y="2473325"/>
          <p14:tracePt t="74593" x="7385050" y="2465388"/>
          <p14:tracePt t="74601" x="7419975" y="2465388"/>
          <p14:tracePt t="74613" x="7446963" y="2455863"/>
          <p14:tracePt t="74629" x="7473950" y="2455863"/>
          <p14:tracePt t="74646" x="7500938" y="2455863"/>
          <p14:tracePt t="74663" x="7518400" y="2455863"/>
          <p14:tracePt t="74729" x="7527925" y="2455863"/>
          <p14:tracePt t="74746" x="7537450" y="2455863"/>
          <p14:tracePt t="74753" x="7608888" y="2428875"/>
          <p14:tracePt t="74763" x="7643813" y="2428875"/>
          <p14:tracePt t="74779" x="7732713" y="2428875"/>
          <p14:tracePt t="74796" x="7759700" y="2428875"/>
          <p14:tracePt t="74961" x="7786688" y="2419350"/>
          <p14:tracePt t="74969" x="7804150" y="2419350"/>
          <p14:tracePt t="74979" x="7813675" y="2419350"/>
          <p14:tracePt t="74996" x="7858125" y="2419350"/>
          <p14:tracePt t="75013" x="7902575" y="2419350"/>
          <p14:tracePt t="75029" x="7939088" y="2401888"/>
          <p14:tracePt t="75046" x="7974013" y="2384425"/>
          <p14:tracePt t="75063" x="7991475" y="2384425"/>
          <p14:tracePt t="75080" x="8018463" y="2339975"/>
          <p14:tracePt t="75097" x="8027988" y="2303463"/>
          <p14:tracePt t="75113" x="8027988" y="2286000"/>
          <p14:tracePt t="75130" x="8037513" y="2241550"/>
          <p14:tracePt t="75146" x="8062913" y="2224088"/>
          <p14:tracePt t="75163" x="8072438" y="2197100"/>
          <p14:tracePt t="75179" x="8089900" y="2170113"/>
          <p14:tracePt t="75196" x="8099425" y="2125663"/>
          <p14:tracePt t="75213" x="8099425" y="2116138"/>
          <p14:tracePt t="75229" x="8134350" y="2071688"/>
          <p14:tracePt t="75246" x="8134350" y="2036763"/>
          <p14:tracePt t="75263" x="8143875" y="2009775"/>
          <p14:tracePt t="75279" x="8143875" y="1990725"/>
          <p14:tracePt t="75313" x="8153400" y="1955800"/>
          <p14:tracePt t="75353" x="8170863" y="1946275"/>
          <p14:tracePt t="75362" x="8180388" y="1938338"/>
          <p14:tracePt t="75441" x="8188325" y="1928813"/>
          <p14:tracePt t="75457" x="8188325" y="1919288"/>
          <p14:tracePt t="76025" x="8197850" y="1911350"/>
          <p14:tracePt t="76161" x="8215313" y="1911350"/>
          <p14:tracePt t="76169" x="8242300" y="1919288"/>
          <p14:tracePt t="76179" x="8251825" y="1919288"/>
          <p14:tracePt t="76196" x="8277225" y="1928813"/>
          <p14:tracePt t="76213" x="8286750" y="1928813"/>
          <p14:tracePt t="76229" x="8304213" y="1955800"/>
          <p14:tracePt t="76246" x="8348663" y="1965325"/>
          <p14:tracePt t="76281" x="8358188" y="1965325"/>
          <p14:tracePt t="76296" x="8367713" y="1982788"/>
          <p14:tracePt t="76313" x="8375650" y="1990725"/>
          <p14:tracePt t="76330" x="8385175" y="1990725"/>
          <p14:tracePt t="76346" x="8412163" y="2009775"/>
          <p14:tracePt t="76417" x="8420100" y="2017713"/>
          <p14:tracePt t="76433" x="8429625" y="2036763"/>
          <p14:tracePt t="76457" x="8439150" y="2044700"/>
          <p14:tracePt t="76465" x="8447088" y="2054225"/>
          <p14:tracePt t="76473" x="8447088" y="2062163"/>
          <p14:tracePt t="76481" x="8466138" y="2071688"/>
          <p14:tracePt t="76496" x="8466138" y="2081213"/>
          <p14:tracePt t="76513" x="8474075" y="2108200"/>
          <p14:tracePt t="76531" x="8474075" y="2116138"/>
          <p14:tracePt t="76547" x="8483600" y="2125663"/>
          <p14:tracePt t="76569" x="8483600" y="2160588"/>
          <p14:tracePt t="76579" x="8510588" y="2187575"/>
          <p14:tracePt t="76601" x="8510588" y="2197100"/>
          <p14:tracePt t="76613" x="8518525" y="2205038"/>
          <p14:tracePt t="76629" x="8528050" y="2241550"/>
          <p14:tracePt t="76646" x="8528050" y="2251075"/>
          <p14:tracePt t="76663" x="8537575" y="2286000"/>
          <p14:tracePt t="76679" x="8537575" y="2295525"/>
          <p14:tracePt t="76696" x="8537575" y="2322513"/>
          <p14:tracePt t="76713" x="8537575" y="2347913"/>
          <p14:tracePt t="76730" x="8555038" y="2366963"/>
          <p14:tracePt t="76746" x="8562975" y="2384425"/>
          <p14:tracePt t="76763" x="8562975" y="2393950"/>
          <p14:tracePt t="76779" x="8562975" y="2428875"/>
          <p14:tracePt t="76796" x="8562975" y="2446338"/>
          <p14:tracePt t="76813" x="8572500" y="2482850"/>
          <p14:tracePt t="76829" x="8572500" y="2490788"/>
          <p14:tracePt t="76846" x="8572500" y="2509838"/>
          <p14:tracePt t="76863" x="8572500" y="2544763"/>
          <p14:tracePt t="76879" x="8582025" y="2562225"/>
          <p14:tracePt t="76896" x="8582025" y="2598738"/>
          <p14:tracePt t="76913" x="8582025" y="2616200"/>
          <p14:tracePt t="76930" x="8582025" y="2633663"/>
          <p14:tracePt t="76962" x="8582025" y="2652713"/>
          <p14:tracePt t="76979" x="8582025" y="2670175"/>
          <p14:tracePt t="77129" x="8555038" y="2679700"/>
          <p14:tracePt t="77137" x="8501063" y="2679700"/>
          <p14:tracePt t="77147" x="8483600" y="2679700"/>
          <p14:tracePt t="77163" x="8429625" y="2679700"/>
          <p14:tracePt t="77321" x="8439150" y="2679700"/>
          <p14:tracePt t="77409" x="8439150" y="2705100"/>
          <p14:tracePt t="77417" x="8439150" y="2714625"/>
          <p14:tracePt t="77429" x="8420100" y="2724150"/>
          <p14:tracePt t="77446" x="8340725" y="2759075"/>
          <p14:tracePt t="77462" x="8331200" y="2759075"/>
          <p14:tracePt t="77496" x="8323263" y="2776538"/>
          <p14:tracePt t="77514" x="8340725" y="2776538"/>
          <p14:tracePt t="77530" x="8394700" y="2768600"/>
          <p14:tracePt t="77546" x="8439150" y="2759075"/>
          <p14:tracePt t="77563" x="8466138" y="2759075"/>
          <p14:tracePt t="77625" x="8447088" y="2776538"/>
          <p14:tracePt t="77641" x="8429625" y="2786063"/>
          <p14:tracePt t="77697" x="8466138" y="2786063"/>
          <p14:tracePt t="77705" x="8483600" y="2786063"/>
          <p14:tracePt t="77714" x="8528050" y="2786063"/>
          <p14:tracePt t="77730" x="8555038" y="2786063"/>
          <p14:tracePt t="77746" x="8589963" y="2786063"/>
          <p14:tracePt t="77763" x="8599488" y="2803525"/>
          <p14:tracePt t="77779" x="8599488" y="2867025"/>
          <p14:tracePt t="77796" x="8572500" y="2946400"/>
          <p14:tracePt t="77813" x="8562975" y="2955925"/>
          <p14:tracePt t="77953" x="8562975" y="2946400"/>
          <p14:tracePt t="77962" x="8562975" y="2938463"/>
          <p14:tracePt t="77969" x="8562975" y="2901950"/>
          <p14:tracePt t="77979" x="8562975" y="2874963"/>
          <p14:tracePt t="77996" x="8562975" y="2768600"/>
          <p14:tracePt t="78013" x="8510588" y="2670175"/>
          <p14:tracePt t="78029" x="8501063" y="2581275"/>
          <p14:tracePt t="78046" x="8483600" y="2482850"/>
          <p14:tracePt t="78063" x="8447088" y="2401888"/>
          <p14:tracePt t="78079" x="8429625" y="2312988"/>
          <p14:tracePt t="78096" x="8394700" y="2251075"/>
          <p14:tracePt t="78113" x="8385175" y="2214563"/>
          <p14:tracePt t="78146" x="8385175" y="2187575"/>
          <p14:tracePt t="78169" x="8385175" y="2179638"/>
          <p14:tracePt t="78179" x="8385175" y="2170113"/>
          <p14:tracePt t="78196" x="8358188" y="2125663"/>
          <p14:tracePt t="78213" x="8331200" y="2108200"/>
          <p14:tracePt t="78229" x="8277225" y="2054225"/>
          <p14:tracePt t="78246" x="8269288" y="2044700"/>
          <p14:tracePt t="78262" x="8259763" y="2036763"/>
          <p14:tracePt t="78279" x="8259763" y="2027238"/>
          <p14:tracePt t="78296" x="8251825" y="2009775"/>
          <p14:tracePt t="78313" x="8251825" y="2000250"/>
          <p14:tracePt t="78330" x="8251825" y="1973263"/>
          <p14:tracePt t="78346" x="8232775" y="1965325"/>
          <p14:tracePt t="78363" x="8224838" y="1946275"/>
          <p14:tracePt t="78417" x="8215313" y="1938338"/>
          <p14:tracePt t="78521" x="8215313" y="1919288"/>
          <p14:tracePt t="78545" x="8232775" y="1911350"/>
          <p14:tracePt t="78577" x="8242300" y="1901825"/>
          <p14:tracePt t="78593" x="8277225" y="1901825"/>
          <p14:tracePt t="78601" x="8286750" y="1901825"/>
          <p14:tracePt t="78613" x="8296275" y="1901825"/>
          <p14:tracePt t="78629" x="8323263" y="1901825"/>
          <p14:tracePt t="78646" x="8367713" y="1901825"/>
          <p14:tracePt t="78662" x="8429625" y="1901825"/>
          <p14:tracePt t="78679" x="8491538" y="1901825"/>
          <p14:tracePt t="78696" x="8555038" y="1901825"/>
          <p14:tracePt t="78713" x="8572500" y="1911350"/>
          <p14:tracePt t="78730" x="8609013" y="1919288"/>
          <p14:tracePt t="78746" x="8626475" y="1938338"/>
          <p14:tracePt t="78763" x="8643938" y="1955800"/>
          <p14:tracePt t="78796" x="8653463" y="1973263"/>
          <p14:tracePt t="78812" x="8653463" y="2009775"/>
          <p14:tracePt t="78830" x="8670925" y="2036763"/>
          <p14:tracePt t="78846" x="8688388" y="2081213"/>
          <p14:tracePt t="78863" x="8697913" y="2116138"/>
          <p14:tracePt t="78880" x="8697913" y="2133600"/>
          <p14:tracePt t="78896" x="8697913" y="2143125"/>
          <p14:tracePt t="78913" x="8697913" y="2187575"/>
          <p14:tracePt t="78930" x="8697913" y="2241550"/>
          <p14:tracePt t="78946" x="8680450" y="2295525"/>
          <p14:tracePt t="78963" x="8680450" y="2357438"/>
          <p14:tracePt t="78979" x="8670925" y="2401888"/>
          <p14:tracePt t="78996" x="8670925" y="2473325"/>
          <p14:tracePt t="79012" x="8653463" y="2536825"/>
          <p14:tracePt t="79029" x="8653463" y="2581275"/>
          <p14:tracePt t="79046" x="8643938" y="2616200"/>
          <p14:tracePt t="79063" x="8616950" y="2679700"/>
          <p14:tracePt t="79079" x="8609013" y="2714625"/>
          <p14:tracePt t="79096" x="8609013" y="2732088"/>
          <p14:tracePt t="79113" x="8609013" y="2776538"/>
          <p14:tracePt t="79130" x="8599488" y="2786063"/>
          <p14:tracePt t="79146" x="8599488" y="2803525"/>
          <p14:tracePt t="79273" x="8572500" y="2822575"/>
          <p14:tracePt t="79281" x="8555038" y="2822575"/>
          <p14:tracePt t="79289" x="8483600" y="2822575"/>
          <p14:tracePt t="79297" x="8429625" y="2822575"/>
          <p14:tracePt t="79312" x="8375650" y="2822575"/>
          <p14:tracePt t="79331" x="8286750" y="2822575"/>
          <p14:tracePt t="79385" x="8296275" y="2822575"/>
          <p14:tracePt t="79393" x="8340725" y="2813050"/>
          <p14:tracePt t="79401" x="8466138" y="2776538"/>
          <p14:tracePt t="79412" x="8582025" y="2776538"/>
          <p14:tracePt t="79429" x="8831263" y="2724150"/>
          <p14:tracePt t="79446" x="8902700" y="2714625"/>
          <p14:tracePt t="79480" x="8912225" y="2724150"/>
          <p14:tracePt t="79496" x="8867775" y="2759075"/>
          <p14:tracePt t="79513" x="8732838" y="2822575"/>
          <p14:tracePt t="79513" x="8705850" y="2830513"/>
          <p14:tracePt t="79530" x="8626475" y="2874963"/>
          <p14:tracePt t="79546" x="8616950" y="2874963"/>
          <p14:tracePt t="79857" x="8616950" y="2857500"/>
          <p14:tracePt t="79865" x="8599488" y="2822575"/>
          <p14:tracePt t="79873" x="8572500" y="2776538"/>
          <p14:tracePt t="79881" x="8572500" y="2741613"/>
          <p14:tracePt t="79896" x="8545513" y="2697163"/>
          <p14:tracePt t="79913" x="8510588" y="2608263"/>
          <p14:tracePt t="79930" x="8456613" y="2473325"/>
          <p14:tracePt t="79946" x="8456613" y="2428875"/>
          <p14:tracePt t="79963" x="8456613" y="2393950"/>
          <p14:tracePt t="79979" x="8456613" y="2347913"/>
          <p14:tracePt t="79996" x="8456613" y="2276475"/>
          <p14:tracePt t="80013" x="8439150" y="2179638"/>
          <p14:tracePt t="80030" x="8412163" y="2133600"/>
          <p14:tracePt t="80046" x="8385175" y="2098675"/>
          <p14:tracePt t="80063" x="8375650" y="2071688"/>
          <p14:tracePt t="80079" x="8375650" y="2054225"/>
          <p14:tracePt t="80097" x="8367713" y="2027238"/>
          <p14:tracePt t="80113" x="8331200" y="1965325"/>
          <p14:tracePt t="80130" x="8313738" y="1911350"/>
          <p14:tracePt t="80146" x="8304213" y="1884363"/>
          <p14:tracePt t="80163" x="8286750" y="1857375"/>
          <p14:tracePt t="80201" x="8269288" y="1830388"/>
          <p14:tracePt t="80305" x="8259763" y="1822450"/>
          <p14:tracePt t="80329" x="8251825" y="1822450"/>
          <p14:tracePt t="80346" x="8251825" y="1830388"/>
          <p14:tracePt t="80353" x="8242300" y="1866900"/>
          <p14:tracePt t="80363" x="8232775" y="1874838"/>
          <p14:tracePt t="80379" x="8232775" y="1884363"/>
          <p14:tracePt t="80396" x="8232775" y="1911350"/>
          <p14:tracePt t="80413" x="8232775" y="1919288"/>
          <p14:tracePt t="80481" x="8232775" y="1928813"/>
          <p14:tracePt t="80497" x="8232775" y="1938338"/>
          <p14:tracePt t="80505" x="8232775" y="1973263"/>
          <p14:tracePt t="80593" x="8242300" y="1982788"/>
          <p14:tracePt t="80633" x="8259763" y="1982788"/>
          <p14:tracePt t="80641" x="8277225" y="1982788"/>
          <p14:tracePt t="80649" x="8296275" y="1982788"/>
          <p14:tracePt t="80662" x="8323263" y="1982788"/>
          <p14:tracePt t="80679" x="8348663" y="1982788"/>
          <p14:tracePt t="80696" x="8412163" y="1990725"/>
          <p14:tracePt t="80713" x="8474075" y="2036763"/>
          <p14:tracePt t="80730" x="8555038" y="2108200"/>
          <p14:tracePt t="80746" x="8589963" y="2160588"/>
          <p14:tracePt t="80762" x="8616950" y="2241550"/>
          <p14:tracePt t="80779" x="8634413" y="2322513"/>
          <p14:tracePt t="80796" x="8643938" y="2366963"/>
          <p14:tracePt t="80812" x="8643938" y="2411413"/>
          <p14:tracePt t="80829" x="8643938" y="2428875"/>
          <p14:tracePt t="80846" x="8643938" y="2465388"/>
          <p14:tracePt t="80862" x="8643938" y="2509838"/>
          <p14:tracePt t="80879" x="8643938" y="2527300"/>
          <p14:tracePt t="80896" x="8643938" y="2581275"/>
          <p14:tracePt t="80913" x="8643938" y="2633663"/>
          <p14:tracePt t="80930" x="8643938" y="2679700"/>
          <p14:tracePt t="80946" x="8643938" y="2705100"/>
          <p14:tracePt t="80962" x="8626475" y="2741613"/>
          <p14:tracePt t="81057" x="8589963" y="2741613"/>
          <p14:tracePt t="81065" x="8572500" y="2741613"/>
          <p14:tracePt t="81073" x="8545513" y="2741613"/>
          <p14:tracePt t="81081" x="8537575" y="2741613"/>
          <p14:tracePt t="81097" x="8528050" y="2741613"/>
          <p14:tracePt t="81153" x="8599488" y="2741613"/>
          <p14:tracePt t="81162" x="8688388" y="2741613"/>
          <p14:tracePt t="81169" x="8786813" y="2741613"/>
          <p14:tracePt t="81179" x="8912225" y="2732088"/>
          <p14:tracePt t="81196" x="8947150" y="2714625"/>
          <p14:tracePt t="81225" x="8939213" y="2714625"/>
          <p14:tracePt t="81233" x="8867775" y="2714625"/>
          <p14:tracePt t="81246" x="8759825" y="2741613"/>
          <p14:tracePt t="81262" x="8582025" y="2776538"/>
          <p14:tracePt t="81279" x="8518525" y="2786063"/>
          <p14:tracePt t="81314" x="8518525" y="2813050"/>
          <p14:tracePt t="81329" x="8609013" y="2813050"/>
          <p14:tracePt t="81346" x="8661400" y="2822575"/>
          <p14:tracePt t="81379" x="8670925" y="2830513"/>
          <p14:tracePt t="81396" x="8653463" y="2867025"/>
          <p14:tracePt t="81413" x="8545513" y="2911475"/>
          <p14:tracePt t="81429" x="8474075" y="2938463"/>
          <p14:tracePt t="81497" x="8483600" y="2938463"/>
          <p14:tracePt t="81505" x="8501063" y="2938463"/>
          <p14:tracePt t="81857" x="8510588" y="2938463"/>
          <p14:tracePt t="81873" x="8510588" y="2928938"/>
          <p14:tracePt t="81881" x="8518525" y="2894013"/>
          <p14:tracePt t="81889" x="8537575" y="2884488"/>
          <p14:tracePt t="81897" x="8572500" y="2867025"/>
          <p14:tracePt t="81913" x="8705850" y="2795588"/>
          <p14:tracePt t="81930" x="8885238" y="2705100"/>
          <p14:tracePt t="81946" x="9099550" y="2616200"/>
          <p14:tracePt t="81963" x="9296400" y="2571750"/>
          <p14:tracePt t="81979" x="9572625" y="2536825"/>
          <p14:tracePt t="81996" x="9725025" y="2482850"/>
          <p14:tracePt t="82012" x="9867900" y="2419350"/>
          <p14:tracePt t="82029" x="10010775" y="2366963"/>
          <p14:tracePt t="82046" x="10063163" y="2312988"/>
          <p14:tracePt t="82063" x="10072688" y="2276475"/>
          <p14:tracePt t="82079" x="10072688" y="2232025"/>
          <p14:tracePt t="82096" x="10055225" y="2197100"/>
          <p14:tracePt t="82113" x="10028238" y="2108200"/>
          <p14:tracePt t="82129" x="10028238" y="2089150"/>
          <p14:tracePt t="82146" x="10028238" y="2062163"/>
          <p14:tracePt t="82179" x="10055225" y="2036763"/>
          <p14:tracePt t="82233" x="10055225" y="2027238"/>
          <p14:tracePt t="82257" x="10055225" y="2017713"/>
          <p14:tracePt t="82265" x="10055225" y="1990725"/>
          <p14:tracePt t="82281" x="10055225" y="1982788"/>
          <p14:tracePt t="82305" x="10063163" y="1973263"/>
          <p14:tracePt t="82625" x="10055225" y="1955800"/>
          <p14:tracePt t="82633" x="10028238" y="1955800"/>
          <p14:tracePt t="82646" x="9939338" y="1919288"/>
          <p14:tracePt t="82663" x="9848850" y="1884363"/>
          <p14:tracePt t="82897" x="9858375" y="1884363"/>
          <p14:tracePt t="82905" x="9867900" y="1884363"/>
          <p14:tracePt t="82929" x="9894888" y="1866900"/>
          <p14:tracePt t="82937" x="9902825" y="1847850"/>
          <p14:tracePt t="83001" x="9912350" y="1847850"/>
          <p14:tracePt t="83018" x="9920288" y="1847850"/>
          <p14:tracePt t="83033" x="9929813" y="1857375"/>
          <p14:tracePt t="83177" x="9947275" y="1857375"/>
          <p14:tracePt t="83561" x="9956800" y="1857375"/>
          <p14:tracePt t="83585" x="9974263" y="1857375"/>
          <p14:tracePt t="83601" x="10001250" y="1857375"/>
          <p14:tracePt t="83609" x="10037763" y="1857375"/>
          <p14:tracePt t="83617" x="10055225" y="1857375"/>
          <p14:tracePt t="83633" x="10072688" y="1857375"/>
          <p14:tracePt t="83649" x="10090150" y="1857375"/>
          <p14:tracePt t="83662" x="10099675" y="1857375"/>
          <p14:tracePt t="83679" x="10117138" y="1857375"/>
          <p14:tracePt t="83696" x="10153650" y="1857375"/>
          <p14:tracePt t="83712" x="10161588" y="1857375"/>
          <p14:tracePt t="83729" x="10171113" y="1857375"/>
          <p14:tracePt t="83746" x="10198100" y="1857375"/>
          <p14:tracePt t="83763" x="10206038" y="1857375"/>
          <p14:tracePt t="83779" x="10225088" y="1857375"/>
          <p14:tracePt t="83796" x="10252075" y="1866900"/>
          <p14:tracePt t="83812" x="10269538" y="1866900"/>
          <p14:tracePt t="83829" x="10296525" y="1874838"/>
          <p14:tracePt t="83846" x="10323513" y="1901825"/>
          <p14:tracePt t="83863" x="10331450" y="1911350"/>
          <p14:tracePt t="83879" x="10358438" y="1919288"/>
          <p14:tracePt t="83896" x="10385425" y="1928813"/>
          <p14:tracePt t="83913" x="10429875" y="1938338"/>
          <p14:tracePt t="83930" x="10456863" y="1955800"/>
          <p14:tracePt t="83962" x="10466388" y="1973263"/>
          <p14:tracePt t="83979" x="10474325" y="1982788"/>
          <p14:tracePt t="84001" x="10474325" y="1990725"/>
          <p14:tracePt t="84013" x="10483850" y="2000250"/>
          <p14:tracePt t="84033" x="10483850" y="2017713"/>
          <p14:tracePt t="84045" x="10483850" y="2044700"/>
          <p14:tracePt t="84063" x="10491788" y="2071688"/>
          <p14:tracePt t="84079" x="10491788" y="2098675"/>
          <p14:tracePt t="84096" x="10491788" y="2133600"/>
          <p14:tracePt t="84112" x="10510838" y="2170113"/>
          <p14:tracePt t="84130" x="10510838" y="2205038"/>
          <p14:tracePt t="84147" x="10510838" y="2232025"/>
          <p14:tracePt t="84163" x="10510838" y="2259013"/>
          <p14:tracePt t="84179" x="10510838" y="2268538"/>
          <p14:tracePt t="84196" x="10501313" y="2295525"/>
          <p14:tracePt t="84229" x="10491788" y="2295525"/>
          <p14:tracePt t="84281" x="10518775" y="2295525"/>
          <p14:tracePt t="84289" x="10537825" y="2295525"/>
          <p14:tracePt t="84297" x="10545763" y="2295525"/>
          <p14:tracePt t="84313" x="10582275" y="2295525"/>
          <p14:tracePt t="84329" x="10590213" y="2295525"/>
          <p14:tracePt t="84346" x="10599738" y="2295525"/>
          <p14:tracePt t="84401" x="10582275" y="2303463"/>
          <p14:tracePt t="84409" x="10572750" y="2312988"/>
          <p14:tracePt t="84425" x="10572750" y="2322513"/>
          <p14:tracePt t="84433" x="10572750" y="2330450"/>
          <p14:tracePt t="84457" x="10572750" y="2347913"/>
          <p14:tracePt t="84473" x="10582275" y="2347913"/>
          <p14:tracePt t="84489" x="10590213" y="2347913"/>
          <p14:tracePt t="84497" x="10599738" y="2347913"/>
          <p14:tracePt t="84905" x="10572750" y="2330450"/>
          <p14:tracePt t="84913" x="10555288" y="2303463"/>
          <p14:tracePt t="84921" x="10537825" y="2303463"/>
          <p14:tracePt t="84930" x="10518775" y="2286000"/>
          <p14:tracePt t="84946" x="10483850" y="2251075"/>
          <p14:tracePt t="84962" x="10447338" y="2214563"/>
          <p14:tracePt t="84979" x="10439400" y="2197100"/>
          <p14:tracePt t="84996" x="10402888" y="2160588"/>
          <p14:tracePt t="85013" x="10358438" y="2116138"/>
          <p14:tracePt t="85029" x="10304463" y="2062163"/>
          <p14:tracePt t="85046" x="10233025" y="2027238"/>
          <p14:tracePt t="85063" x="10161588" y="2000250"/>
          <p14:tracePt t="85096" x="10153650" y="1990725"/>
          <p14:tracePt t="85114" x="10144125" y="1982788"/>
          <p14:tracePt t="85130" x="10134600" y="1965325"/>
          <p14:tracePt t="85162" x="10134600" y="1955800"/>
          <p14:tracePt t="85185" x="10134600" y="1938338"/>
          <p14:tracePt t="85385" x="10134600" y="1928813"/>
          <p14:tracePt t="85401" x="10144125" y="1928813"/>
          <p14:tracePt t="85409" x="10153650" y="1928813"/>
          <p14:tracePt t="85417" x="10171113" y="1928813"/>
          <p14:tracePt t="85433" x="10180638" y="1928813"/>
          <p14:tracePt t="85449" x="10198100" y="1928813"/>
          <p14:tracePt t="85462" x="10206038" y="1928813"/>
          <p14:tracePt t="85479" x="10215563" y="1938338"/>
          <p14:tracePt t="85496" x="10252075" y="1946275"/>
          <p14:tracePt t="85512" x="10287000" y="1973263"/>
          <p14:tracePt t="85530" x="10304463" y="1982788"/>
          <p14:tracePt t="85546" x="10313988" y="1982788"/>
          <p14:tracePt t="85563" x="10323513" y="1990725"/>
          <p14:tracePt t="85601" x="10331450" y="1990725"/>
          <p14:tracePt t="85617" x="10358438" y="1990725"/>
          <p14:tracePt t="85625" x="10367963" y="1990725"/>
          <p14:tracePt t="85641" x="10375900" y="1990725"/>
          <p14:tracePt t="85657" x="10402888" y="2000250"/>
          <p14:tracePt t="85665" x="10412413" y="2000250"/>
          <p14:tracePt t="85679" x="10420350" y="2009775"/>
          <p14:tracePt t="85696" x="10429875" y="2027238"/>
          <p14:tracePt t="85713" x="10466388" y="2044700"/>
          <p14:tracePt t="85730" x="10491788" y="2081213"/>
          <p14:tracePt t="85746" x="10510838" y="2089150"/>
          <p14:tracePt t="85762" x="10528300" y="2108200"/>
          <p14:tracePt t="85779" x="10537825" y="2133600"/>
          <p14:tracePt t="85796" x="10537825" y="2143125"/>
          <p14:tracePt t="85812" x="10537825" y="2152650"/>
          <p14:tracePt t="85829" x="10545763" y="2170113"/>
          <p14:tracePt t="85846" x="10545763" y="2187575"/>
          <p14:tracePt t="85862" x="10545763" y="2197100"/>
          <p14:tracePt t="85879" x="10555288" y="2205038"/>
          <p14:tracePt t="85912" x="10555288" y="2224088"/>
          <p14:tracePt t="85929" x="10555288" y="2232025"/>
          <p14:tracePt t="85946" x="10555288" y="2259013"/>
          <p14:tracePt t="85962" x="10555288" y="2276475"/>
          <p14:tracePt t="85980" x="10555288" y="2286000"/>
          <p14:tracePt t="85995" x="10555288" y="2295525"/>
          <p14:tracePt t="86012" x="10555288" y="2303463"/>
          <p14:tracePt t="86465" x="10555288" y="2286000"/>
          <p14:tracePt t="86473" x="10555288" y="2276475"/>
          <p14:tracePt t="86481" x="10555288" y="2251075"/>
          <p14:tracePt t="86496" x="10555288" y="2241550"/>
          <p14:tracePt t="86512" x="10555288" y="2197100"/>
          <p14:tracePt t="86529" x="10555288" y="2187575"/>
          <p14:tracePt t="86553" x="10555288" y="2179638"/>
          <p14:tracePt t="86562" x="10582275" y="2152650"/>
          <p14:tracePt t="86579" x="10590213" y="2133600"/>
          <p14:tracePt t="86595" x="10609263" y="2125663"/>
          <p14:tracePt t="86612" x="10609263" y="2108200"/>
          <p14:tracePt t="86629" x="10609263" y="2089150"/>
          <p14:tracePt t="86646" x="10617200" y="2081213"/>
          <p14:tracePt t="86897" x="10617200" y="2071688"/>
          <p14:tracePt t="86913" x="10617200" y="2062163"/>
          <p14:tracePt t="86945" x="10617200" y="2036763"/>
          <p14:tracePt t="86953" x="10617200" y="2027238"/>
          <p14:tracePt t="86963" x="10617200" y="2017713"/>
          <p14:tracePt t="86980" x="10617200" y="2009775"/>
          <p14:tracePt t="86995" x="10617200" y="1982788"/>
          <p14:tracePt t="87017" x="10617200" y="1973263"/>
          <p14:tracePt t="87049" x="10617200" y="1965325"/>
          <p14:tracePt t="87097" x="10617200" y="1955800"/>
          <p14:tracePt t="87185" x="10590213" y="1928813"/>
          <p14:tracePt t="87233" x="10582275" y="1919288"/>
          <p14:tracePt t="87353" x="10572750" y="1911350"/>
          <p14:tracePt t="87401" x="10545763" y="1911350"/>
          <p14:tracePt t="87425" x="10537825" y="1911350"/>
          <p14:tracePt t="87449" x="10528300" y="1911350"/>
          <p14:tracePt t="87473" x="10518775" y="1911350"/>
          <p14:tracePt t="87505" x="10491788" y="1911350"/>
          <p14:tracePt t="87521" x="10483850" y="1911350"/>
          <p14:tracePt t="87529" x="10474325" y="1911350"/>
          <p14:tracePt t="87546" x="10466388" y="1911350"/>
          <p14:tracePt t="87553" x="10429875" y="1911350"/>
          <p14:tracePt t="87569" x="10420350" y="1911350"/>
          <p14:tracePt t="87585" x="10412413" y="1911350"/>
          <p14:tracePt t="87596" x="10385425" y="1911350"/>
          <p14:tracePt t="87612" x="10375900" y="1911350"/>
          <p14:tracePt t="87629" x="10367963" y="1911350"/>
          <p14:tracePt t="87645" x="10340975" y="1911350"/>
          <p14:tracePt t="87662" x="10331450" y="1911350"/>
          <p14:tracePt t="87679" x="10313988" y="1911350"/>
          <p14:tracePt t="87696" x="10287000" y="1911350"/>
          <p14:tracePt t="87712" x="10252075" y="1911350"/>
          <p14:tracePt t="87730" x="10225088" y="1911350"/>
          <p14:tracePt t="87746" x="10206038" y="1911350"/>
          <p14:tracePt t="87977" x="10215563" y="1911350"/>
          <p14:tracePt t="87985" x="10225088" y="1911350"/>
          <p14:tracePt t="87995" x="10233025" y="1901825"/>
          <p14:tracePt t="88012" x="10242550" y="1893888"/>
          <p14:tracePt t="88029" x="10252075" y="1893888"/>
          <p14:tracePt t="88046" x="10260013" y="1884363"/>
          <p14:tracePt t="88063" x="10269538" y="1866900"/>
          <p14:tracePt t="88079" x="10287000" y="1857375"/>
          <p14:tracePt t="88096" x="10296525" y="1847850"/>
          <p14:tracePt t="88112" x="10313988" y="1839913"/>
          <p14:tracePt t="88147" x="10323513" y="1830388"/>
          <p14:tracePt t="88163" x="10331450" y="1822450"/>
          <p14:tracePt t="88201" x="10340975" y="1812925"/>
          <p14:tracePt t="88217" x="10367963" y="1795463"/>
          <p14:tracePt t="88233" x="10375900" y="1758950"/>
          <p14:tracePt t="88497" x="10367963" y="1758950"/>
          <p14:tracePt t="88505" x="10358438" y="1758950"/>
          <p14:tracePt t="88529" x="10331450" y="1768475"/>
          <p14:tracePt t="88546" x="10323513" y="1785938"/>
          <p14:tracePt t="88553" x="10313988" y="1795463"/>
          <p14:tracePt t="88563" x="10304463" y="1803400"/>
          <p14:tracePt t="88579" x="10296525" y="1812925"/>
          <p14:tracePt t="88595" x="10260013" y="1830388"/>
          <p14:tracePt t="88612" x="10252075" y="1839913"/>
          <p14:tracePt t="88629" x="10242550" y="1866900"/>
          <p14:tracePt t="88646" x="10233025" y="1874838"/>
          <p14:tracePt t="88662" x="10206038" y="1884363"/>
          <p14:tracePt t="88679" x="10188575" y="1911350"/>
          <p14:tracePt t="88897" x="10206038" y="1911350"/>
          <p14:tracePt t="88905" x="10215563" y="1911350"/>
          <p14:tracePt t="88913" x="10225088" y="1911350"/>
          <p14:tracePt t="88929" x="10233025" y="1911350"/>
          <p14:tracePt t="88946" x="10287000" y="1911350"/>
          <p14:tracePt t="88962" x="10331450" y="1911350"/>
          <p14:tracePt t="88979" x="10367963" y="1919288"/>
          <p14:tracePt t="88996" x="10394950" y="1928813"/>
          <p14:tracePt t="89012" x="10402888" y="1938338"/>
          <p14:tracePt t="89029" x="10420350" y="1965325"/>
          <p14:tracePt t="89057" x="10439400" y="1965325"/>
          <p14:tracePt t="89081" x="10456863" y="1973263"/>
          <p14:tracePt t="89113" x="10483850" y="1973263"/>
          <p14:tracePt t="89249" x="10466388" y="2000250"/>
          <p14:tracePt t="89257" x="10466388" y="2009775"/>
          <p14:tracePt t="89265" x="10439400" y="2036763"/>
          <p14:tracePt t="89279" x="10412413" y="2062163"/>
          <p14:tracePt t="89296" x="10402888" y="2071688"/>
          <p14:tracePt t="89312" x="10385425" y="2098675"/>
          <p14:tracePt t="89345" x="10385425" y="2125663"/>
          <p14:tracePt t="89362" x="10385425" y="2133600"/>
          <p14:tracePt t="89379" x="10394950" y="2133600"/>
          <p14:tracePt t="89396" x="10420350" y="2133600"/>
          <p14:tracePt t="89429" x="10439400" y="2133600"/>
          <p14:tracePt t="90521" x="10447338" y="2133600"/>
          <p14:tracePt t="90537" x="10466388" y="2133600"/>
          <p14:tracePt t="90553" x="10474325" y="2133600"/>
          <p14:tracePt t="90681" x="10483850" y="2133600"/>
          <p14:tracePt t="90737" x="10501313" y="2133600"/>
          <p14:tracePt t="90778" x="10510838" y="2125663"/>
          <p14:tracePt t="90785" x="10518775" y="2125663"/>
          <p14:tracePt t="91025" x="10528300" y="2116138"/>
          <p14:tracePt t="91033" x="10528300" y="2108200"/>
          <p14:tracePt t="91049" x="10528300" y="2089150"/>
          <p14:tracePt t="91065" x="10518775" y="2081213"/>
          <p14:tracePt t="91079" x="10510838" y="2071688"/>
          <p14:tracePt t="91095" x="10491788" y="2062163"/>
          <p14:tracePt t="91112" x="10483850" y="2062163"/>
          <p14:tracePt t="91129" x="10447338" y="2044700"/>
          <p14:tracePt t="91145" x="10429875" y="2027238"/>
          <p14:tracePt t="91179" x="10420350" y="2017713"/>
          <p14:tracePt t="91195" x="10402888" y="2009775"/>
          <p14:tracePt t="91212" x="10367963" y="1990725"/>
          <p14:tracePt t="91229" x="10358438" y="1973263"/>
          <p14:tracePt t="91245" x="10348913" y="1965325"/>
          <p14:tracePt t="91262" x="10340975" y="1965325"/>
          <p14:tracePt t="91279" x="10323513" y="1955800"/>
          <p14:tracePt t="91337" x="10313988" y="1946275"/>
          <p14:tracePt t="91353" x="10304463" y="1938338"/>
          <p14:tracePt t="91385" x="10296525" y="1928813"/>
          <p14:tracePt t="95937" x="10296525" y="1938338"/>
          <p14:tracePt t="95945" x="10296525" y="1990725"/>
          <p14:tracePt t="95953" x="10296525" y="2044700"/>
          <p14:tracePt t="95963" x="10296525" y="2081213"/>
          <p14:tracePt t="95979" x="10304463" y="2232025"/>
          <p14:tracePt t="95995" x="10331450" y="2357438"/>
          <p14:tracePt t="96012" x="10348913" y="2465388"/>
          <p14:tracePt t="96028" x="10348913" y="2581275"/>
          <p14:tracePt t="96045" x="10348913" y="2687638"/>
          <p14:tracePt t="96062" x="10348913" y="2776538"/>
          <p14:tracePt t="96079" x="10340975" y="2884488"/>
          <p14:tracePt t="96095" x="10331450" y="2965450"/>
          <p14:tracePt t="96112" x="10304463" y="3071813"/>
          <p14:tracePt t="96129" x="10198100" y="3251200"/>
          <p14:tracePt t="96145" x="10109200" y="3348038"/>
          <p14:tracePt t="96162" x="10082213" y="3384550"/>
          <p14:tracePt t="96178" x="10045700" y="3419475"/>
          <p14:tracePt t="96195" x="10010775" y="3438525"/>
          <p14:tracePt t="96212" x="9947275" y="3455988"/>
          <p14:tracePt t="96229" x="9929813" y="3455988"/>
          <p14:tracePt t="96245" x="9885363" y="3455988"/>
          <p14:tracePt t="96262" x="9840913" y="3455988"/>
          <p14:tracePt t="96278" x="9804400" y="3429000"/>
          <p14:tracePt t="96295" x="9769475" y="3411538"/>
          <p14:tracePt t="96312" x="9725025" y="3402013"/>
          <p14:tracePt t="96329" x="9661525" y="3402013"/>
          <p14:tracePt t="96346" x="9634538" y="3394075"/>
          <p14:tracePt t="96362" x="9609138" y="3384550"/>
          <p14:tracePt t="96379" x="9528175" y="3384550"/>
          <p14:tracePt t="96395" x="9420225" y="3367088"/>
          <p14:tracePt t="96412" x="9340850" y="3357563"/>
          <p14:tracePt t="96428" x="9277350" y="3340100"/>
          <p14:tracePt t="96445" x="9205913" y="3303588"/>
          <p14:tracePt t="96462" x="9170988" y="3276600"/>
          <p14:tracePt t="96478" x="9153525" y="3251200"/>
          <p14:tracePt t="96495" x="9153525" y="3214688"/>
          <p14:tracePt t="96512" x="9134475" y="3187700"/>
          <p14:tracePt t="96545" x="9134475" y="3160713"/>
          <p14:tracePt t="96562" x="9126538" y="3143250"/>
          <p14:tracePt t="96595" x="9117013" y="3133725"/>
          <p14:tracePt t="96809" x="9153525" y="3133725"/>
          <p14:tracePt t="96817" x="9161463" y="3133725"/>
          <p14:tracePt t="96828" x="9188450" y="3133725"/>
          <p14:tracePt t="96845" x="9251950" y="3143250"/>
          <p14:tracePt t="96862" x="9358313" y="3187700"/>
          <p14:tracePt t="96879" x="9456738" y="3241675"/>
          <p14:tracePt t="96895" x="9528175" y="3295650"/>
          <p14:tracePt t="96912" x="9590088" y="3348038"/>
          <p14:tracePt t="96929" x="9653588" y="3419475"/>
          <p14:tracePt t="96946" x="9688513" y="3482975"/>
          <p14:tracePt t="96962" x="9725025" y="3517900"/>
          <p14:tracePt t="96979" x="9759950" y="3554413"/>
          <p14:tracePt t="96995" x="9769475" y="3562350"/>
          <p14:tracePt t="97012" x="9777413" y="3571875"/>
          <p14:tracePt t="97049" x="9786938" y="3589338"/>
          <p14:tracePt t="97062" x="9796463" y="3598863"/>
          <p14:tracePt t="97089" x="9804400" y="3608388"/>
          <p14:tracePt t="97097" x="9831388" y="3616325"/>
          <p14:tracePt t="97112" x="9840913" y="3616325"/>
          <p14:tracePt t="97129" x="9858375" y="3625850"/>
          <p14:tracePt t="97145" x="9867900" y="3633788"/>
          <p14:tracePt t="97185" x="9885363" y="3643313"/>
          <p14:tracePt t="97345" x="9867900" y="3643313"/>
          <p14:tracePt t="97353" x="9858375" y="3643313"/>
          <p14:tracePt t="97363" x="9840913" y="3643313"/>
          <p14:tracePt t="97378" x="9804400" y="3625850"/>
          <p14:tracePt t="97395" x="9752013" y="3581400"/>
          <p14:tracePt t="97412" x="9725025" y="3544888"/>
          <p14:tracePt t="97428" x="9688513" y="3509963"/>
          <p14:tracePt t="97445" x="9653588" y="3465513"/>
          <p14:tracePt t="97462" x="9634538" y="3446463"/>
          <p14:tracePt t="97479" x="9609138" y="3411538"/>
          <p14:tracePt t="97495" x="9590088" y="3367088"/>
          <p14:tracePt t="97512" x="9572625" y="3348038"/>
          <p14:tracePt t="97529" x="9537700" y="3313113"/>
          <p14:tracePt t="97530" x="9528175" y="3303588"/>
          <p14:tracePt t="97546" x="9510713" y="3276600"/>
          <p14:tracePt t="97562" x="9491663" y="3268663"/>
          <p14:tracePt t="97579" x="9474200" y="3241675"/>
          <p14:tracePt t="97595" x="9466263" y="3232150"/>
          <p14:tracePt t="97612" x="9429750" y="3197225"/>
          <p14:tracePt t="97628" x="9412288" y="3179763"/>
          <p14:tracePt t="97645" x="9412288" y="3160713"/>
          <p14:tracePt t="97662" x="9402763" y="3152775"/>
          <p14:tracePt t="97695" x="9394825" y="3143250"/>
          <p14:tracePt t="97713" x="9367838" y="3133725"/>
          <p14:tracePt t="97769" x="9358313" y="3133725"/>
          <p14:tracePt t="97778" x="9348788" y="3133725"/>
          <p14:tracePt t="97785" x="9323388" y="3125788"/>
          <p14:tracePt t="97801" x="9304338" y="3108325"/>
          <p14:tracePt t="97811" x="9286875" y="3098800"/>
          <p14:tracePt t="97969" x="9277350" y="3089275"/>
          <p14:tracePt t="97993" x="9277350" y="3081338"/>
          <p14:tracePt t="98081" x="9286875" y="3108325"/>
          <p14:tracePt t="98089" x="9304338" y="3125788"/>
          <p14:tracePt t="98097" x="9331325" y="3152775"/>
          <p14:tracePt t="98112" x="9340850" y="3160713"/>
          <p14:tracePt t="98129" x="9385300" y="3187700"/>
          <p14:tracePt t="98146" x="9429750" y="3187700"/>
          <p14:tracePt t="98162" x="9466263" y="3187700"/>
          <p14:tracePt t="98178" x="9474200" y="3089275"/>
          <p14:tracePt t="98195" x="9474200" y="3009900"/>
          <p14:tracePt t="98212" x="9466263" y="2965450"/>
          <p14:tracePt t="98229" x="9456738" y="2955925"/>
          <p14:tracePt t="98245" x="9439275" y="2955925"/>
          <p14:tracePt t="98262" x="9429750" y="2955925"/>
          <p14:tracePt t="98278" x="9420225" y="3044825"/>
          <p14:tracePt t="98295" x="9420225" y="3152775"/>
          <p14:tracePt t="98312" x="9420225" y="3232150"/>
          <p14:tracePt t="98329" x="9420225" y="3276600"/>
          <p14:tracePt t="98345" x="9483725" y="3348038"/>
          <p14:tracePt t="98362" x="9528175" y="3375025"/>
          <p14:tracePt t="98378" x="9590088" y="3411538"/>
          <p14:tracePt t="98395" x="9705975" y="3438525"/>
          <p14:tracePt t="98412" x="9769475" y="3482975"/>
          <p14:tracePt t="98428" x="9831388" y="3500438"/>
          <p14:tracePt t="98445" x="9875838" y="3527425"/>
          <p14:tracePt t="98478" x="9875838" y="3536950"/>
          <p14:tracePt t="98585" x="9875838" y="3544888"/>
          <p14:tracePt t="98601" x="9885363" y="3571875"/>
          <p14:tracePt t="98609" x="9885363" y="3581400"/>
          <p14:tracePt t="98617" x="9885363" y="3589338"/>
          <p14:tracePt t="98633" x="9885363" y="3598863"/>
          <p14:tracePt t="98645" x="9885363" y="3616325"/>
          <p14:tracePt t="98662" x="9885363" y="3643313"/>
          <p14:tracePt t="98678" x="9885363" y="3687763"/>
          <p14:tracePt t="98695" x="9902825" y="3705225"/>
          <p14:tracePt t="98712" x="9920288" y="3724275"/>
          <p14:tracePt t="98745" x="9929813" y="3732213"/>
          <p14:tracePt t="98762" x="9939338" y="3697288"/>
          <p14:tracePt t="98778" x="9939338" y="3643313"/>
          <p14:tracePt t="98795" x="9939338" y="3625850"/>
          <p14:tracePt t="99033" x="9939338" y="3616325"/>
          <p14:tracePt t="99041" x="9939338" y="3581400"/>
          <p14:tracePt t="99049" x="9939338" y="3544888"/>
          <p14:tracePt t="99062" x="9939338" y="3490913"/>
          <p14:tracePt t="99078" x="9939338" y="3348038"/>
          <p14:tracePt t="99095" x="10010775" y="3098800"/>
          <p14:tracePt t="99112" x="10082213" y="2847975"/>
          <p14:tracePt t="99129" x="10180638" y="2598738"/>
          <p14:tracePt t="99146" x="10277475" y="2366963"/>
          <p14:tracePt t="99162" x="10287000" y="2276475"/>
          <p14:tracePt t="99178" x="10323513" y="2214563"/>
          <p14:tracePt t="99195" x="10323513" y="2133600"/>
          <p14:tracePt t="99212" x="10323513" y="2089150"/>
          <p14:tracePt t="99228" x="10323513" y="2071688"/>
          <p14:tracePt t="99245" x="10323513" y="2054225"/>
          <p14:tracePt t="99262" x="10340975" y="2044700"/>
          <p14:tracePt t="99295" x="10348913" y="2036763"/>
          <p14:tracePt t="99312" x="10348913" y="2027238"/>
          <p14:tracePt t="99328" x="10358438" y="2017713"/>
          <p14:tracePt t="99346" x="10358438" y="2000250"/>
          <p14:tracePt t="99362" x="10358438" y="1973263"/>
          <p14:tracePt t="99378" x="10358438" y="1965325"/>
          <p14:tracePt t="99395" x="10358438" y="1955800"/>
          <p14:tracePt t="99529" x="10358438" y="1938338"/>
          <p14:tracePt t="99545" x="10358438" y="1919288"/>
          <p14:tracePt t="100001" x="10358438" y="1938338"/>
          <p14:tracePt t="100009" x="10358438" y="1955800"/>
          <p14:tracePt t="100017" x="10348913" y="2000250"/>
          <p14:tracePt t="100028" x="10323513" y="2071688"/>
          <p14:tracePt t="100045" x="10296525" y="2170113"/>
          <p14:tracePt t="100061" x="10215563" y="2295525"/>
          <p14:tracePt t="100078" x="10161588" y="2428875"/>
          <p14:tracePt t="100095" x="10090150" y="2589213"/>
          <p14:tracePt t="100111" x="10063163" y="2670175"/>
          <p14:tracePt t="100129" x="10018713" y="2768600"/>
          <p14:tracePt t="100145" x="9939338" y="2901950"/>
          <p14:tracePt t="100162" x="9902825" y="2955925"/>
          <p14:tracePt t="100178" x="9848850" y="3000375"/>
          <p14:tracePt t="100195" x="9777413" y="3071813"/>
          <p14:tracePt t="100212" x="9715500" y="3108325"/>
          <p14:tracePt t="100228" x="9626600" y="3152775"/>
          <p14:tracePt t="100245" x="9545638" y="3205163"/>
          <p14:tracePt t="100261" x="9537700" y="3214688"/>
          <p14:tracePt t="100278" x="9483725" y="3232150"/>
          <p14:tracePt t="100295" x="9474200" y="3241675"/>
          <p14:tracePt t="100311" x="9429750" y="3268663"/>
          <p14:tracePt t="100329" x="9375775" y="3313113"/>
          <p14:tracePt t="100345" x="9269413" y="3367088"/>
          <p14:tracePt t="100362" x="9251950" y="3367088"/>
          <p14:tracePt t="100378" x="9232900" y="3367088"/>
          <p14:tracePt t="100395" x="9205913" y="3367088"/>
          <p14:tracePt t="100411" x="9180513" y="3340100"/>
          <p14:tracePt t="100428" x="9170988" y="3322638"/>
          <p14:tracePt t="100445" x="9161463" y="3303588"/>
          <p14:tracePt t="100462" x="9153525" y="3295650"/>
          <p14:tracePt t="100495" x="9153525" y="3286125"/>
          <p14:tracePt t="100512" x="9153525" y="3259138"/>
          <p14:tracePt t="100528" x="9153525" y="3251200"/>
          <p14:tracePt t="100593" x="9153525" y="3232150"/>
          <p14:tracePt t="100665" x="9153525" y="3214688"/>
          <p14:tracePt t="100817" x="9153525" y="3205163"/>
          <p14:tracePt t="100825" x="9161463" y="3205163"/>
          <p14:tracePt t="100833" x="9180513" y="3205163"/>
          <p14:tracePt t="100845" x="9205913" y="3224213"/>
          <p14:tracePt t="100862" x="9224963" y="3259138"/>
          <p14:tracePt t="100878" x="9232900" y="3276600"/>
          <p14:tracePt t="100895" x="9269413" y="3340100"/>
          <p14:tracePt t="100912" x="9277350" y="3375025"/>
          <p14:tracePt t="100929" x="9296400" y="3411538"/>
          <p14:tracePt t="100946" x="9331325" y="3438525"/>
          <p14:tracePt t="100962" x="9375775" y="3482975"/>
          <p14:tracePt t="100978" x="9412288" y="3517900"/>
          <p14:tracePt t="100995" x="9466263" y="3554413"/>
          <p14:tracePt t="101012" x="9501188" y="3581400"/>
          <p14:tracePt t="101028" x="9555163" y="3616325"/>
          <p14:tracePt t="101045" x="9572625" y="3633788"/>
          <p14:tracePt t="101062" x="9609138" y="3643313"/>
          <p14:tracePt t="101078" x="9634538" y="3670300"/>
          <p14:tracePt t="101095" x="9653588" y="3679825"/>
          <p14:tracePt t="101113" x="9671050" y="3679825"/>
          <p14:tracePt t="101128" x="9688513" y="3687763"/>
          <p14:tracePt t="101145" x="9725025" y="3697288"/>
          <p14:tracePt t="101162" x="9752013" y="3697288"/>
          <p14:tracePt t="101178" x="9796463" y="3697288"/>
          <p14:tracePt t="101195" x="9823450" y="3697288"/>
          <p14:tracePt t="101212" x="9831388" y="3697288"/>
          <p14:tracePt t="101441" x="9840913" y="3697288"/>
          <p14:tracePt t="101449" x="9840913" y="3687763"/>
          <p14:tracePt t="101461" x="9840913" y="3670300"/>
          <p14:tracePt t="101478" x="9804400" y="3633788"/>
          <p14:tracePt t="101495" x="9742488" y="3581400"/>
          <p14:tracePt t="101512" x="9680575" y="3527425"/>
          <p14:tracePt t="101528" x="9609138" y="3455988"/>
          <p14:tracePt t="101530" x="9582150" y="3446463"/>
          <p14:tracePt t="101545" x="9518650" y="3411538"/>
          <p14:tracePt t="101562" x="9510713" y="3402013"/>
          <p14:tracePt t="101578" x="9474200" y="3367088"/>
          <p14:tracePt t="101595" x="9456738" y="3340100"/>
          <p14:tracePt t="101612" x="9429750" y="3286125"/>
          <p14:tracePt t="101628" x="9394825" y="3214688"/>
          <p14:tracePt t="101645" x="9367838" y="3187700"/>
          <p14:tracePt t="101662" x="9358313" y="3179763"/>
          <p14:tracePt t="101678" x="9348788" y="3170238"/>
          <p14:tracePt t="101712" x="9340850" y="3152775"/>
          <p14:tracePt t="101745" x="9340850" y="3143250"/>
          <p14:tracePt t="101769" x="9340850" y="3133725"/>
          <p14:tracePt t="101785" x="9331325" y="3125788"/>
          <p14:tracePt t="101801" x="9323388" y="3116263"/>
          <p14:tracePt t="101817" x="9313863" y="3108325"/>
          <p14:tracePt t="101825" x="9296400" y="3098800"/>
          <p14:tracePt t="101841" x="9286875" y="3081338"/>
          <p14:tracePt t="101969" x="9286875" y="3089275"/>
          <p14:tracePt t="101978" x="9286875" y="3116263"/>
          <p14:tracePt t="101985" x="9286875" y="3143250"/>
          <p14:tracePt t="101995" x="9286875" y="3152775"/>
          <p14:tracePt t="102011" x="9304338" y="3197225"/>
          <p14:tracePt t="102028" x="9313863" y="3232150"/>
          <p14:tracePt t="102045" x="9348788" y="3295650"/>
          <p14:tracePt t="102062" x="9385300" y="3330575"/>
          <p14:tracePt t="102078" x="9420225" y="3375025"/>
          <p14:tracePt t="102095" x="9466263" y="3411538"/>
          <p14:tracePt t="102112" x="9483725" y="3429000"/>
          <p14:tracePt t="102128" x="9518650" y="3446463"/>
          <p14:tracePt t="102145" x="9545638" y="3482975"/>
          <p14:tracePt t="102162" x="9563100" y="3482975"/>
          <p14:tracePt t="102178" x="9590088" y="3490913"/>
          <p14:tracePt t="102195" x="9634538" y="3500438"/>
          <p14:tracePt t="102212" x="9680575" y="3500438"/>
          <p14:tracePt t="102228" x="9698038" y="3500438"/>
          <p14:tracePt t="102245" x="9742488" y="3527425"/>
          <p14:tracePt t="102278" x="9759950" y="3536950"/>
          <p14:tracePt t="102295" x="9777413" y="3536950"/>
          <p14:tracePt t="102312" x="9786938" y="3536950"/>
          <p14:tracePt t="102345" x="9796463" y="3536950"/>
          <p14:tracePt t="103025" x="9786938" y="3517900"/>
          <p14:tracePt t="103041" x="9769475" y="3509963"/>
          <p14:tracePt t="103049" x="9759950" y="3500438"/>
          <p14:tracePt t="103062" x="9742488" y="3490913"/>
          <p14:tracePt t="103078" x="9715500" y="3473450"/>
          <p14:tracePt t="103095" x="9671050" y="3419475"/>
          <p14:tracePt t="103112" x="9653588" y="3402013"/>
          <p14:tracePt t="103129" x="9590088" y="3313113"/>
          <p14:tracePt t="103145" x="9555163" y="3276600"/>
          <p14:tracePt t="103162" x="9537700" y="3251200"/>
          <p14:tracePt t="103178" x="9510713" y="3224213"/>
          <p14:tracePt t="103195" x="9501188" y="3205163"/>
          <p14:tracePt t="103211" x="9491663" y="3197225"/>
          <p14:tracePt t="103228" x="9483725" y="3179763"/>
          <p14:tracePt t="103245" x="9466263" y="3160713"/>
          <p14:tracePt t="103262" x="9447213" y="3143250"/>
          <p14:tracePt t="103553" x="9447213" y="3170238"/>
          <p14:tracePt t="103562" x="9466263" y="3187700"/>
          <p14:tracePt t="103569" x="9466263" y="3214688"/>
          <p14:tracePt t="103579" x="9491663" y="3259138"/>
          <p14:tracePt t="103595" x="9510713" y="3286125"/>
          <p14:tracePt t="103612" x="9537700" y="3313113"/>
          <p14:tracePt t="103628" x="9555163" y="3340100"/>
          <p14:tracePt t="103645" x="9590088" y="3367088"/>
          <p14:tracePt t="103662" x="9609138" y="3384550"/>
          <p14:tracePt t="103678" x="9671050" y="3429000"/>
          <p14:tracePt t="103695" x="9715500" y="3473450"/>
          <p14:tracePt t="103712" x="9769475" y="3517900"/>
          <p14:tracePt t="103728" x="9823450" y="3544888"/>
          <p14:tracePt t="103745" x="9840913" y="3562350"/>
          <p14:tracePt t="103762" x="9848850" y="3571875"/>
          <p14:tracePt t="104897" x="9831388" y="3598863"/>
          <p14:tracePt t="104905" x="9813925" y="3608388"/>
          <p14:tracePt t="104913" x="9804400" y="3608388"/>
          <p14:tracePt t="104928" x="9752013" y="3625850"/>
          <p14:tracePt t="104945" x="9653588" y="3697288"/>
          <p14:tracePt t="104962" x="9420225" y="3840163"/>
          <p14:tracePt t="104978" x="8912225" y="4152900"/>
          <p14:tracePt t="104995" x="8375650" y="4465638"/>
          <p14:tracePt t="105011" x="7643813" y="4946650"/>
          <p14:tracePt t="105028" x="6911975" y="5438775"/>
          <p14:tracePt t="105045" x="6286500" y="5840413"/>
          <p14:tracePt t="105061" x="5768975" y="6089650"/>
          <p14:tracePt t="105078" x="5483225" y="6224588"/>
          <p14:tracePt t="105095" x="5419725" y="6224588"/>
          <p14:tracePt t="105111" x="5375275" y="6224588"/>
          <p14:tracePt t="105265" x="5384800" y="6224588"/>
          <p14:tracePt t="105281" x="5394325" y="6205538"/>
          <p14:tracePt t="105305" x="5367338" y="6205538"/>
          <p14:tracePt t="105313" x="5313363" y="6205538"/>
          <p14:tracePt t="105321" x="5241925" y="6205538"/>
          <p14:tracePt t="105329" x="5170488" y="6205538"/>
          <p14:tracePt t="105345" x="5045075" y="6205538"/>
          <p14:tracePt t="105362" x="4751388" y="6251575"/>
          <p14:tracePt t="105378" x="4608513" y="6269038"/>
          <p14:tracePt t="105395" x="4518025" y="6313488"/>
          <p14:tracePt t="105411" x="4438650" y="6323013"/>
          <p14:tracePt t="105428" x="4313238" y="6340475"/>
          <p14:tracePt t="105445" x="4071938" y="6340475"/>
          <p14:tracePt t="105461" x="3830638" y="6340475"/>
          <p14:tracePt t="105478" x="3633788" y="6340475"/>
          <p14:tracePt t="105495" x="3509963" y="6340475"/>
          <p14:tracePt t="105511" x="3482975" y="6340475"/>
          <p14:tracePt t="105528" x="3473450" y="6348413"/>
          <p14:tracePt t="105546" x="3473450" y="6357938"/>
          <p14:tracePt t="105561" x="3473450" y="6367463"/>
          <p14:tracePt t="105579" x="3473450" y="6375400"/>
          <p14:tracePt t="105673" x="3465513" y="6402388"/>
          <p14:tracePt t="105689" x="3438525" y="6402388"/>
          <p14:tracePt t="105697" x="3384550" y="6411913"/>
          <p14:tracePt t="105705" x="3375025" y="6419850"/>
          <p14:tracePt t="105713" x="3340100" y="6438900"/>
          <p14:tracePt t="105728" x="3330575" y="6438900"/>
          <p14:tracePt t="105744" x="3322638" y="6438900"/>
          <p14:tracePt t="105761" x="3313113" y="6438900"/>
          <p14:tracePt t="106089" x="3303588" y="6429375"/>
          <p14:tracePt t="106097" x="3286125" y="6419850"/>
          <p14:tracePt t="107737" x="3276600" y="6411913"/>
          <p14:tracePt t="107770" x="3276600" y="6394450"/>
          <p14:tracePt t="107778" x="3268663" y="6384925"/>
          <p14:tracePt t="107794" x="3268663" y="6367463"/>
          <p14:tracePt t="107801" x="3268663" y="6357938"/>
          <p14:tracePt t="107817" x="3268663" y="6340475"/>
          <p14:tracePt t="107828" x="3268663" y="6330950"/>
          <p14:tracePt t="107845" x="3268663" y="6303963"/>
          <p14:tracePt t="107861" x="3268663" y="6286500"/>
          <p14:tracePt t="107878" x="3268663" y="6276975"/>
          <p14:tracePt t="111161" x="3268663" y="6269038"/>
          <p14:tracePt t="111169" x="3276600" y="6259513"/>
          <p14:tracePt t="111185" x="3313113" y="6242050"/>
          <p14:tracePt t="111195" x="3357563" y="6215063"/>
          <p14:tracePt t="111211" x="3419475" y="6197600"/>
          <p14:tracePt t="111228" x="3500438" y="6126163"/>
          <p14:tracePt t="111245" x="3687763" y="6037263"/>
          <p14:tracePt t="111261" x="4010025" y="5902325"/>
          <p14:tracePt t="111278" x="4357688" y="5751513"/>
          <p14:tracePt t="111294" x="5018088" y="5483225"/>
          <p14:tracePt t="111311" x="5438775" y="5322888"/>
          <p14:tracePt t="111328" x="5688013" y="5214938"/>
          <p14:tracePt t="111345" x="5919788" y="5054600"/>
          <p14:tracePt t="111362" x="5938838" y="4938713"/>
          <p14:tracePt t="111379" x="5938838" y="4724400"/>
          <p14:tracePt t="111395" x="5929313" y="4527550"/>
          <p14:tracePt t="111411" x="5840413" y="4295775"/>
          <p14:tracePt t="111428" x="5840413" y="4098925"/>
          <p14:tracePt t="111445" x="5840413" y="3956050"/>
          <p14:tracePt t="111461" x="5840413" y="3803650"/>
          <p14:tracePt t="111478" x="5857875" y="3652838"/>
          <p14:tracePt t="111495" x="5875338" y="3527425"/>
          <p14:tracePt t="111511" x="5919788" y="3367088"/>
          <p14:tracePt t="111528" x="5919788" y="3251200"/>
          <p14:tracePt t="111530" x="5938838" y="3179763"/>
          <p14:tracePt t="111545" x="5938838" y="3125788"/>
          <p14:tracePt t="111562" x="5938838" y="3009900"/>
          <p14:tracePt t="111578" x="5938838" y="2946400"/>
          <p14:tracePt t="111595" x="5938838" y="2874963"/>
          <p14:tracePt t="111611" x="5938838" y="2813050"/>
          <p14:tracePt t="111628" x="5938838" y="2751138"/>
          <p14:tracePt t="111645" x="5938838" y="2724150"/>
          <p14:tracePt t="111661" x="5911850" y="2670175"/>
          <p14:tracePt t="111678" x="5902325" y="2643188"/>
          <p14:tracePt t="111695" x="5875338" y="2598738"/>
          <p14:tracePt t="111711" x="5840413" y="2571750"/>
          <p14:tracePt t="111728" x="5795963" y="2536825"/>
          <p14:tracePt t="111745" x="5768975" y="2509838"/>
          <p14:tracePt t="111762" x="5715000" y="2465388"/>
          <p14:tracePt t="111778" x="5537200" y="2366963"/>
          <p14:tracePt t="111795" x="5438775" y="2295525"/>
          <p14:tracePt t="111811" x="5322888" y="2232025"/>
          <p14:tracePt t="111828" x="5214938" y="2197100"/>
          <p14:tracePt t="111845" x="5116513" y="2152650"/>
          <p14:tracePt t="111861" x="5027613" y="2108200"/>
          <p14:tracePt t="111878" x="4946650" y="2098675"/>
          <p14:tracePt t="111894" x="4884738" y="2098675"/>
          <p14:tracePt t="111911" x="4795838" y="2098675"/>
          <p14:tracePt t="111928" x="4714875" y="2098675"/>
          <p14:tracePt t="111945" x="4616450" y="2125663"/>
          <p14:tracePt t="111962" x="4545013" y="2187575"/>
          <p14:tracePt t="111978" x="4491038" y="2259013"/>
          <p14:tracePt t="111995" x="4465638" y="2339975"/>
          <p14:tracePt t="112011" x="4446588" y="2384425"/>
          <p14:tracePt t="112028" x="4429125" y="2446338"/>
          <p14:tracePt t="112045" x="4429125" y="2509838"/>
          <p14:tracePt t="112061" x="4429125" y="2581275"/>
          <p14:tracePt t="112078" x="4429125" y="2687638"/>
          <p14:tracePt t="112095" x="4429125" y="2786063"/>
          <p14:tracePt t="112111" x="4429125" y="2928938"/>
          <p14:tracePt t="112128" x="4429125" y="3054350"/>
          <p14:tracePt t="112145" x="4429125" y="3197225"/>
          <p14:tracePt t="112162" x="4465638" y="3394075"/>
          <p14:tracePt t="112178" x="4510088" y="3500438"/>
          <p14:tracePt t="112195" x="4562475" y="3598863"/>
          <p14:tracePt t="112211" x="4608513" y="3679825"/>
          <p14:tracePt t="112228" x="4643438" y="3741738"/>
          <p14:tracePt t="112245" x="4660900" y="3759200"/>
          <p14:tracePt t="112261" x="4679950" y="3795713"/>
          <p14:tracePt t="112278" x="4697413" y="3830638"/>
          <p14:tracePt t="112295" x="4732338" y="3867150"/>
          <p14:tracePt t="112311" x="4768850" y="3884613"/>
          <p14:tracePt t="112328" x="4813300" y="3929063"/>
          <p14:tracePt t="112345" x="4875213" y="3946525"/>
          <p14:tracePt t="112362" x="4956175" y="3983038"/>
          <p14:tracePt t="112378" x="5018088" y="4000500"/>
          <p14:tracePt t="112394" x="5099050" y="4010025"/>
          <p14:tracePt t="112411" x="5126038" y="4010025"/>
          <p14:tracePt t="112428" x="5143500" y="4010025"/>
          <p14:tracePt t="112445" x="5197475" y="4010025"/>
          <p14:tracePt t="112461" x="5259388" y="4010025"/>
          <p14:tracePt t="112478" x="5322888" y="3983038"/>
          <p14:tracePt t="112494" x="5402263" y="3956050"/>
          <p14:tracePt t="112511" x="5465763" y="3946525"/>
          <p14:tracePt t="112528" x="5510213" y="3919538"/>
          <p14:tracePt t="112544" x="5554663" y="3902075"/>
          <p14:tracePt t="112546" x="5562600" y="3902075"/>
          <p14:tracePt t="112562" x="5581650" y="3894138"/>
          <p14:tracePt t="112578" x="5616575" y="3884613"/>
          <p14:tracePt t="112594" x="5680075" y="3848100"/>
          <p14:tracePt t="112611" x="5697538" y="3840163"/>
          <p14:tracePt t="112628" x="5776913" y="3803650"/>
          <p14:tracePt t="112645" x="5803900" y="3776663"/>
          <p14:tracePt t="112661" x="5848350" y="3759200"/>
          <p14:tracePt t="112678" x="5894388" y="3687763"/>
          <p14:tracePt t="112694" x="5946775" y="3643313"/>
          <p14:tracePt t="112711" x="5991225" y="3589338"/>
          <p14:tracePt t="112728" x="6018213" y="3527425"/>
          <p14:tracePt t="112745" x="6072188" y="3429000"/>
          <p14:tracePt t="112762" x="6126163" y="3313113"/>
          <p14:tracePt t="112778" x="6143625" y="3241675"/>
          <p14:tracePt t="112795" x="6143625" y="3143250"/>
          <p14:tracePt t="112811" x="6143625" y="3071813"/>
          <p14:tracePt t="112828" x="6143625" y="2973388"/>
          <p14:tracePt t="112844" x="6143625" y="2901950"/>
          <p14:tracePt t="112861" x="6108700" y="2803525"/>
          <p14:tracePt t="112878" x="6054725" y="2687638"/>
          <p14:tracePt t="112894" x="5956300" y="2562225"/>
          <p14:tracePt t="112911" x="5857875" y="2419350"/>
          <p14:tracePt t="112928" x="5786438" y="2295525"/>
          <p14:tracePt t="112945" x="5697538" y="2187575"/>
          <p14:tracePt t="112962" x="5589588" y="2081213"/>
          <p14:tracePt t="112979" x="5527675" y="2044700"/>
          <p14:tracePt t="112995" x="5473700" y="2017713"/>
          <p14:tracePt t="113011" x="5419725" y="2009775"/>
          <p14:tracePt t="113028" x="5357813" y="2009775"/>
          <p14:tracePt t="113045" x="5259388" y="2009775"/>
          <p14:tracePt t="113061" x="5133975" y="2017713"/>
          <p14:tracePt t="113078" x="5062538" y="2027238"/>
          <p14:tracePt t="113094" x="4946650" y="2089150"/>
          <p14:tracePt t="113111" x="4857750" y="2125663"/>
          <p14:tracePt t="113128" x="4759325" y="2232025"/>
          <p14:tracePt t="113145" x="4643438" y="2401888"/>
          <p14:tracePt t="113162" x="4537075" y="2660650"/>
          <p14:tracePt t="113178" x="4473575" y="2867025"/>
          <p14:tracePt t="113195" x="4456113" y="3036888"/>
          <p14:tracePt t="113212" x="4456113" y="3143250"/>
          <p14:tracePt t="113228" x="4456113" y="3251200"/>
          <p14:tracePt t="113245" x="4456113" y="3322638"/>
          <p14:tracePt t="113261" x="4473575" y="3402013"/>
          <p14:tracePt t="113278" x="4483100" y="3465513"/>
          <p14:tracePt t="113295" x="4527550" y="3562350"/>
          <p14:tracePt t="113311" x="4554538" y="3643313"/>
          <p14:tracePt t="113328" x="4572000" y="3714750"/>
          <p14:tracePt t="113345" x="4633913" y="3803650"/>
          <p14:tracePt t="113362" x="4768850" y="3973513"/>
          <p14:tracePt t="113378" x="4884738" y="4062413"/>
          <p14:tracePt t="113394" x="4965700" y="4098925"/>
          <p14:tracePt t="113411" x="5045075" y="4152900"/>
          <p14:tracePt t="113427" x="5143500" y="4170363"/>
          <p14:tracePt t="113444" x="5205413" y="4179888"/>
          <p14:tracePt t="113461" x="5232400" y="4179888"/>
          <p14:tracePt t="113478" x="5268913" y="4179888"/>
          <p14:tracePt t="113494" x="5286375" y="4179888"/>
          <p14:tracePt t="113511" x="5322888" y="4179888"/>
          <p14:tracePt t="113528" x="5367338" y="4179888"/>
          <p14:tracePt t="113530" x="5375275" y="4179888"/>
          <p14:tracePt t="113545" x="5411788" y="4179888"/>
          <p14:tracePt t="113562" x="5473700" y="4152900"/>
          <p14:tracePt t="113578" x="5491163" y="4143375"/>
          <p14:tracePt t="113594" x="5500688" y="4143375"/>
          <p14:tracePt t="113611" x="5510213" y="4133850"/>
          <p14:tracePt t="113628" x="5537200" y="4133850"/>
          <p14:tracePt t="113644" x="5554663" y="4125913"/>
          <p14:tracePt t="113661" x="5562600" y="4125913"/>
          <p14:tracePt t="113678" x="5581650" y="4108450"/>
          <p14:tracePt t="113694" x="5599113" y="4089400"/>
          <p14:tracePt t="113728" x="5608638" y="4081463"/>
          <p14:tracePt t="113744" x="5643563" y="4044950"/>
          <p14:tracePt t="113762" x="5661025" y="4037013"/>
          <p14:tracePt t="113778" x="5670550" y="4027488"/>
          <p14:tracePt t="113811" x="5697538" y="4010025"/>
          <p14:tracePt t="113828" x="5732463" y="3973513"/>
          <p14:tracePt t="113845" x="5759450" y="3956050"/>
          <p14:tracePt t="113861" x="5848350" y="3867150"/>
          <p14:tracePt t="113878" x="5919788" y="3768725"/>
          <p14:tracePt t="113894" x="5991225" y="3652838"/>
          <p14:tracePt t="113911" x="6062663" y="3465513"/>
          <p14:tracePt t="113928" x="6108700" y="3313113"/>
          <p14:tracePt t="113945" x="6108700" y="3133725"/>
          <p14:tracePt t="113962" x="6108700" y="2894013"/>
          <p14:tracePt t="113978" x="6108700" y="2741613"/>
          <p14:tracePt t="113994" x="6108700" y="2616200"/>
          <p14:tracePt t="114011" x="6045200" y="2500313"/>
          <p14:tracePt t="114028" x="5991225" y="2419350"/>
          <p14:tracePt t="114045" x="5938838" y="2322513"/>
          <p14:tracePt t="114061" x="5894388" y="2224088"/>
          <p14:tracePt t="114078" x="5803900" y="2125663"/>
          <p14:tracePt t="114094" x="5697538" y="2017713"/>
          <p14:tracePt t="114111" x="5554663" y="1938338"/>
          <p14:tracePt t="114128" x="5456238" y="1874838"/>
          <p14:tracePt t="114145" x="5330825" y="1830388"/>
          <p14:tracePt t="114161" x="5286375" y="1830388"/>
          <p14:tracePt t="114178" x="5232400" y="1830388"/>
          <p14:tracePt t="114195" x="5133975" y="1847850"/>
          <p14:tracePt t="114211" x="4973638" y="1965325"/>
          <p14:tracePt t="114228" x="4751388" y="2125663"/>
          <p14:tracePt t="114244" x="4527550" y="2366963"/>
          <p14:tracePt t="114261" x="4313238" y="2697163"/>
          <p14:tracePt t="114278" x="4143375" y="3027363"/>
          <p14:tracePt t="114294" x="4054475" y="3276600"/>
          <p14:tracePt t="114311" x="4054475" y="3446463"/>
          <p14:tracePt t="114328" x="4054475" y="3527425"/>
          <p14:tracePt t="114345" x="4054475" y="3571875"/>
          <p14:tracePt t="114361" x="4062413" y="3581400"/>
          <p14:tracePt t="114537" x="4089400" y="3616325"/>
          <p14:tracePt t="114553" x="4116388" y="3643313"/>
          <p14:tracePt t="114561" x="4125913" y="3652838"/>
          <p14:tracePt t="114569" x="4133850" y="3670300"/>
          <p14:tracePt t="114579" x="4143375" y="3697288"/>
          <p14:tracePt t="114594" x="4214813" y="3786188"/>
          <p14:tracePt t="114611" x="4251325" y="3875088"/>
          <p14:tracePt t="114628" x="4330700" y="4017963"/>
          <p14:tracePt t="114644" x="4402138" y="4179888"/>
          <p14:tracePt t="114661" x="4456113" y="4429125"/>
          <p14:tracePt t="114678" x="4491038" y="4652963"/>
          <p14:tracePt t="114694" x="4491038" y="4848225"/>
          <p14:tracePt t="114711" x="4465638" y="5089525"/>
          <p14:tracePt t="114728" x="4348163" y="5348288"/>
          <p14:tracePt t="114745" x="4179888" y="5643563"/>
          <p14:tracePt t="114762" x="4037013" y="5813425"/>
          <p14:tracePt t="114778" x="3902075" y="6010275"/>
          <p14:tracePt t="114794" x="3751263" y="6161088"/>
          <p14:tracePt t="114811" x="3616325" y="6286500"/>
          <p14:tracePt t="114827" x="3562350" y="6367463"/>
          <p14:tracePt t="114844" x="3509963" y="6429375"/>
          <p14:tracePt t="114861" x="3473450" y="6483350"/>
          <p14:tracePt t="114878" x="3438525" y="6518275"/>
          <p14:tracePt t="114894" x="3429000" y="6527800"/>
          <p14:tracePt t="114928" x="3411538" y="6545263"/>
          <p14:tracePt t="114945" x="3348038" y="6581775"/>
          <p14:tracePt t="114962" x="3295650" y="6626225"/>
          <p14:tracePt t="114978" x="3251200" y="6634163"/>
          <p14:tracePt t="114995" x="3241675" y="6643688"/>
          <p14:tracePt t="115028" x="3224213" y="6643688"/>
          <p14:tracePt t="115045" x="3214688" y="6643688"/>
          <p14:tracePt t="115061" x="3197225" y="6643688"/>
          <p14:tracePt t="115078" x="3197225" y="6626225"/>
          <p14:tracePt t="115094" x="3187700" y="6581775"/>
          <p14:tracePt t="115111" x="3179763" y="6545263"/>
          <p14:tracePt t="115127" x="3179763" y="6518275"/>
          <p14:tracePt t="115144" x="3179763" y="6500813"/>
          <p14:tracePt t="115161" x="3179763" y="6473825"/>
          <p14:tracePt t="115179" x="3179763" y="6456363"/>
          <p14:tracePt t="115241" x="3179763" y="6446838"/>
          <p14:tracePt t="115249" x="3179763" y="6438900"/>
          <p14:tracePt t="115261" x="3179763" y="6402388"/>
          <p14:tracePt t="115278" x="3179763" y="6384925"/>
          <p14:tracePt t="115294" x="3179763" y="6348413"/>
          <p14:tracePt t="115311" x="3179763" y="6330950"/>
          <p14:tracePt t="115328" x="3179763" y="6286500"/>
          <p14:tracePt t="115344" x="3187700" y="6269038"/>
          <p14:tracePt t="115378" x="3197225" y="6259513"/>
          <p14:tracePt t="115649" x="3214688" y="6242050"/>
          <p14:tracePt t="115729" x="3224213" y="6251575"/>
          <p14:tracePt t="115745" x="3232150" y="6259513"/>
          <p14:tracePt t="115753" x="3251200" y="6276975"/>
          <p14:tracePt t="115762" x="3251200" y="6286500"/>
          <p14:tracePt t="115778" x="3268663" y="6313488"/>
          <p14:tracePt t="115795" x="3276600" y="6340475"/>
          <p14:tracePt t="115811" x="3286125" y="6357938"/>
          <p14:tracePt t="115828" x="3295650" y="6394450"/>
          <p14:tracePt t="115844" x="3303588" y="6411913"/>
          <p14:tracePt t="115861" x="3313113" y="6419850"/>
          <p14:tracePt t="116081" x="3330575" y="6419850"/>
          <p14:tracePt t="116169" x="3348038" y="6419850"/>
          <p14:tracePt t="116905" x="3429000" y="6375400"/>
          <p14:tracePt t="116913" x="3598863" y="6303963"/>
          <p14:tracePt t="116921" x="3776663" y="6188075"/>
          <p14:tracePt t="116929" x="4098925" y="6045200"/>
          <p14:tracePt t="116945" x="4554538" y="5875338"/>
          <p14:tracePt t="116962" x="6643688" y="4983163"/>
          <p14:tracePt t="116978" x="7947025" y="4394200"/>
          <p14:tracePt t="116994" x="8974138" y="3884613"/>
          <p14:tracePt t="117011" x="9796463" y="3527425"/>
          <p14:tracePt t="117027" x="10045700" y="3303588"/>
          <p14:tracePt t="117044" x="10126663" y="3160713"/>
          <p14:tracePt t="117061" x="10109200" y="3071813"/>
          <p14:tracePt t="117077" x="9912350" y="3071813"/>
          <p14:tracePt t="117094" x="9858375" y="3071813"/>
          <p14:tracePt t="117111" x="9848850" y="3081338"/>
          <p14:tracePt t="117127" x="9732963" y="3089275"/>
          <p14:tracePt t="117145" x="9680575" y="3062288"/>
          <p14:tracePt t="117162" x="9742488" y="3116263"/>
          <p14:tracePt t="117178" x="9769475" y="3133725"/>
          <p14:tracePt t="117194" x="9777413" y="3143250"/>
          <p14:tracePt t="117211" x="9786938" y="3143250"/>
          <p14:tracePt t="117244" x="9796463" y="3125788"/>
          <p14:tracePt t="117261" x="9796463" y="3054350"/>
          <p14:tracePt t="117278" x="9796463" y="2946400"/>
          <p14:tracePt t="117294" x="9796463" y="2874963"/>
          <p14:tracePt t="117311" x="9796463" y="2768600"/>
          <p14:tracePt t="117328" x="9813925" y="2670175"/>
          <p14:tracePt t="117345" x="9840913" y="2589213"/>
          <p14:tracePt t="117361" x="9867900" y="2509838"/>
          <p14:tracePt t="117378" x="9875838" y="2446338"/>
          <p14:tracePt t="117394" x="9912350" y="2393950"/>
          <p14:tracePt t="117411" x="9920288" y="2357438"/>
          <p14:tracePt t="117428" x="9939338" y="2339975"/>
          <p14:tracePt t="117444" x="9947275" y="2303463"/>
          <p14:tracePt t="117461" x="9956800" y="2295525"/>
          <p14:tracePt t="117477" x="9966325" y="2259013"/>
          <p14:tracePt t="117494" x="9974263" y="2251075"/>
          <p14:tracePt t="117511" x="9983788" y="2241550"/>
          <p14:tracePt t="117528" x="10018713" y="2205038"/>
          <p14:tracePt t="117529" x="10028238" y="2197100"/>
          <p14:tracePt t="117545" x="10063163" y="2179638"/>
          <p14:tracePt t="117561" x="10099675" y="2143125"/>
          <p14:tracePt t="117578" x="10117138" y="2098675"/>
          <p14:tracePt t="117594" x="10161588" y="2044700"/>
          <p14:tracePt t="117611" x="10188575" y="2009775"/>
          <p14:tracePt t="117801" x="10206038" y="2000250"/>
          <p14:tracePt t="118225" x="10198100" y="2000250"/>
          <p14:tracePt t="118233" x="10188575" y="2000250"/>
          <p14:tracePt t="118244" x="10153650" y="2009775"/>
          <p14:tracePt t="118261" x="10018713" y="2116138"/>
          <p14:tracePt t="118278" x="9823450" y="2276475"/>
          <p14:tracePt t="118294" x="9555163" y="2500313"/>
          <p14:tracePt t="118311" x="9313863" y="2705100"/>
          <p14:tracePt t="118328" x="8823325" y="3036888"/>
          <p14:tracePt t="118345" x="8385175" y="3348038"/>
          <p14:tracePt t="118361" x="7634288" y="3902075"/>
          <p14:tracePt t="118378" x="7089775" y="4276725"/>
          <p14:tracePt t="118394" x="6599238" y="4589463"/>
          <p14:tracePt t="118411" x="6330950" y="4803775"/>
          <p14:tracePt t="118427" x="6045200" y="4973638"/>
          <p14:tracePt t="118445" x="5894388" y="5072063"/>
          <p14:tracePt t="118461" x="5822950" y="5133975"/>
          <p14:tracePt t="118478" x="5795963" y="5170488"/>
          <p14:tracePt t="118494" x="5759450" y="5205413"/>
          <p14:tracePt t="118511" x="5751513" y="5232400"/>
          <p14:tracePt t="118527" x="5724525" y="5259388"/>
          <p14:tracePt t="118545" x="5680075" y="5295900"/>
          <p14:tracePt t="118546" x="5643563" y="5303838"/>
          <p14:tracePt t="118561" x="5626100" y="5313363"/>
          <p14:tracePt t="118578" x="5527675" y="5375275"/>
          <p14:tracePt t="118594" x="5446713" y="5446713"/>
          <p14:tracePt t="118611" x="5330825" y="5518150"/>
          <p14:tracePt t="118628" x="5205413" y="5599113"/>
          <p14:tracePt t="118644" x="5045075" y="5680075"/>
          <p14:tracePt t="118661" x="4813300" y="5822950"/>
          <p14:tracePt t="118677" x="4616450" y="5929313"/>
          <p14:tracePt t="118694" x="4456113" y="6018213"/>
          <p14:tracePt t="118711" x="4384675" y="6062663"/>
          <p14:tracePt t="118727" x="4367213" y="6072188"/>
          <p14:tracePt t="118744" x="4340225" y="6089650"/>
          <p14:tracePt t="118825" x="4330700" y="6089650"/>
          <p14:tracePt t="118833" x="4313238" y="6108700"/>
          <p14:tracePt t="118849" x="4303713" y="6116638"/>
          <p14:tracePt t="118865" x="4276725" y="6134100"/>
          <p14:tracePt t="118881" x="4251325" y="6143625"/>
          <p14:tracePt t="118894" x="4232275" y="6170613"/>
          <p14:tracePt t="118911" x="4197350" y="6188075"/>
          <p14:tracePt t="118927" x="4187825" y="6205538"/>
          <p14:tracePt t="118944" x="4160838" y="6215063"/>
          <p14:tracePt t="118961" x="4152900" y="6224588"/>
          <p14:tracePt t="118978" x="4108450" y="6259513"/>
          <p14:tracePt t="118994" x="4089400" y="6276975"/>
          <p14:tracePt t="119028" x="4044950" y="6286500"/>
          <p14:tracePt t="119044" x="4010025" y="6286500"/>
          <p14:tracePt t="119061" x="3990975" y="6296025"/>
          <p14:tracePt t="119078" x="3973513" y="6313488"/>
          <p14:tracePt t="119094" x="3956050" y="6313488"/>
          <p14:tracePt t="120113" x="3983038" y="6313488"/>
          <p14:tracePt t="120121" x="3990975" y="6313488"/>
          <p14:tracePt t="120129" x="4017963" y="6303963"/>
          <p14:tracePt t="120144" x="4071938" y="6259513"/>
          <p14:tracePt t="120161" x="4330700" y="6089650"/>
          <p14:tracePt t="120178" x="4527550" y="5929313"/>
          <p14:tracePt t="120194" x="4724400" y="5751513"/>
          <p14:tracePt t="120211" x="4875213" y="5599113"/>
          <p14:tracePt t="120228" x="5072063" y="5402263"/>
          <p14:tracePt t="120244" x="5276850" y="5180013"/>
          <p14:tracePt t="120261" x="5545138" y="4929188"/>
          <p14:tracePt t="120277" x="5680075" y="4741863"/>
          <p14:tracePt t="120294" x="5741988" y="4598988"/>
          <p14:tracePt t="120311" x="5741988" y="4572000"/>
          <p14:tracePt t="120529" x="5751513" y="4572000"/>
          <p14:tracePt t="120569" x="5759450" y="4562475"/>
          <p14:tracePt t="120578" x="5776913" y="4545013"/>
          <p14:tracePt t="120585" x="5795963" y="4518025"/>
          <p14:tracePt t="120595" x="5813425" y="4510088"/>
          <p14:tracePt t="120611" x="5857875" y="4429125"/>
          <p14:tracePt t="120627" x="5902325" y="4348163"/>
          <p14:tracePt t="120644" x="6010275" y="4241800"/>
          <p14:tracePt t="120661" x="6116638" y="4152900"/>
          <p14:tracePt t="120677" x="6259513" y="4071938"/>
          <p14:tracePt t="120694" x="6394450" y="4010025"/>
          <p14:tracePt t="120711" x="6554788" y="3946525"/>
          <p14:tracePt t="120728" x="6786563" y="3875088"/>
          <p14:tracePt t="120744" x="7037388" y="3822700"/>
          <p14:tracePt t="120761" x="7599363" y="3670300"/>
          <p14:tracePt t="120778" x="8010525" y="3589338"/>
          <p14:tracePt t="120794" x="8367713" y="3554413"/>
          <p14:tracePt t="120811" x="8661400" y="3517900"/>
          <p14:tracePt t="120827" x="8813800" y="3482975"/>
          <p14:tracePt t="120844" x="9028113" y="3465513"/>
          <p14:tracePt t="120861" x="9099550" y="3446463"/>
          <p14:tracePt t="120877" x="9205913" y="3446463"/>
          <p14:tracePt t="120894" x="9323388" y="3419475"/>
          <p14:tracePt t="120911" x="9474200" y="3394075"/>
          <p14:tracePt t="120927" x="9644063" y="3375025"/>
          <p14:tracePt t="120945" x="9705975" y="3375025"/>
          <p14:tracePt t="120961" x="9894888" y="3340100"/>
          <p14:tracePt t="120978" x="10037763" y="3340100"/>
          <p14:tracePt t="120994" x="10198100" y="3340100"/>
          <p14:tracePt t="121011" x="10323513" y="3340100"/>
          <p14:tracePt t="121027" x="10402888" y="3357563"/>
          <p14:tracePt t="121044" x="10456863" y="3357563"/>
          <p14:tracePt t="121073" x="10466388" y="3357563"/>
          <p14:tracePt t="121145" x="10483850" y="3357563"/>
          <p14:tracePt t="121161" x="10491788" y="3357563"/>
          <p14:tracePt t="122993" x="10491788" y="3367088"/>
          <p14:tracePt t="123025" x="10474325" y="3394075"/>
          <p14:tracePt t="123041" x="10456863" y="3402013"/>
          <p14:tracePt t="123049" x="10447338" y="3402013"/>
          <p14:tracePt t="123065" x="10439400" y="3402013"/>
          <p14:tracePt t="123081" x="10429875" y="3402013"/>
          <p14:tracePt t="123094" x="10394950" y="3411538"/>
          <p14:tracePt t="123111" x="10375900" y="3411538"/>
          <p14:tracePt t="123128" x="10304463" y="3455988"/>
          <p14:tracePt t="123144" x="10198100" y="3500438"/>
          <p14:tracePt t="123162" x="9974263" y="3608388"/>
          <p14:tracePt t="123178" x="9848850" y="3652838"/>
          <p14:tracePt t="123194" x="9590088" y="3724275"/>
          <p14:tracePt t="123211" x="9232900" y="3759200"/>
          <p14:tracePt t="123227" x="8894763" y="3795713"/>
          <p14:tracePt t="123244" x="8466138" y="3875088"/>
          <p14:tracePt t="123261" x="7947025" y="3938588"/>
          <p14:tracePt t="123277" x="7429500" y="4054475"/>
          <p14:tracePt t="123294" x="7045325" y="4179888"/>
          <p14:tracePt t="123310" x="6769100" y="4251325"/>
          <p14:tracePt t="123327" x="6616700" y="4286250"/>
          <p14:tracePt t="123344" x="6465888" y="4286250"/>
          <p14:tracePt t="123361" x="6357938" y="4197350"/>
          <p14:tracePt t="123537" x="6330950" y="4187825"/>
          <p14:tracePt t="123545" x="6313488" y="4187825"/>
          <p14:tracePt t="123553" x="6269038" y="4187825"/>
          <p14:tracePt t="123562" x="6251575" y="4143375"/>
          <p14:tracePt t="123578" x="6180138" y="4116388"/>
          <p14:tracePt t="123594" x="6116638" y="4081463"/>
          <p14:tracePt t="123611" x="6081713" y="4071938"/>
          <p14:tracePt t="123721" x="6072188" y="4062413"/>
          <p14:tracePt t="123857" x="6062663" y="4062413"/>
          <p14:tracePt t="123873" x="6062663" y="4071938"/>
          <p14:tracePt t="123913" x="6062663" y="4081463"/>
          <p14:tracePt t="124185" x="6062663" y="4116388"/>
          <p14:tracePt t="124194" x="6062663" y="4125913"/>
          <p14:tracePt t="124201" x="6062663" y="4143375"/>
          <p14:tracePt t="124211" x="6062663" y="4170363"/>
          <p14:tracePt t="124227" x="6062663" y="4205288"/>
          <p14:tracePt t="124244" x="6062663" y="4251325"/>
          <p14:tracePt t="124261" x="6062663" y="4303713"/>
          <p14:tracePt t="124277" x="6062663" y="4384675"/>
          <p14:tracePt t="124294" x="6081713" y="4491038"/>
          <p14:tracePt t="124311" x="6099175" y="4616450"/>
          <p14:tracePt t="124327" x="6153150" y="4759325"/>
          <p14:tracePt t="124344" x="6197600" y="4875213"/>
          <p14:tracePt t="124361" x="6232525" y="4946650"/>
          <p14:tracePt t="124378" x="6232525" y="4973638"/>
          <p14:tracePt t="126833" x="6232525" y="4983163"/>
          <p14:tracePt t="126841" x="6170613" y="4973638"/>
          <p14:tracePt t="126849" x="6089650" y="4946650"/>
          <p14:tracePt t="126860" x="6010275" y="4911725"/>
          <p14:tracePt t="126877" x="5894388" y="4884738"/>
          <p14:tracePt t="126894" x="5840413" y="4919663"/>
          <p14:tracePt t="127033" x="5776913" y="4929188"/>
          <p14:tracePt t="127049" x="5724525" y="4946650"/>
          <p14:tracePt t="127089" x="5715000" y="4946650"/>
          <p14:tracePt t="127097" x="5715000" y="4938713"/>
          <p14:tracePt t="127105" x="5705475" y="4867275"/>
          <p14:tracePt t="127113" x="5643563" y="4741863"/>
          <p14:tracePt t="127127" x="5616575" y="4660900"/>
          <p14:tracePt t="127144" x="5537200" y="4545013"/>
          <p14:tracePt t="127161" x="5402263" y="4394200"/>
          <p14:tracePt t="127178" x="5187950" y="4170363"/>
          <p14:tracePt t="127194" x="5081588" y="4062413"/>
          <p14:tracePt t="127211" x="4902200" y="3911600"/>
          <p14:tracePt t="127227" x="4795838" y="3768725"/>
          <p14:tracePt t="127244" x="4732338" y="3687763"/>
          <p14:tracePt t="127261" x="4652963" y="3581400"/>
          <p14:tracePt t="127277" x="4581525" y="3482975"/>
          <p14:tracePt t="127294" x="4572000" y="3438525"/>
          <p14:tracePt t="127310" x="4537075" y="3394075"/>
          <p14:tracePt t="127327" x="4527550" y="3357563"/>
          <p14:tracePt t="127344" x="4491038" y="3295650"/>
          <p14:tracePt t="127360" x="4465638" y="3232150"/>
          <p14:tracePt t="127378" x="4394200" y="3108325"/>
          <p14:tracePt t="127394" x="4375150" y="3027363"/>
          <p14:tracePt t="127411" x="4348163" y="2965450"/>
          <p14:tracePt t="127427" x="4348163" y="2874963"/>
          <p14:tracePt t="127444" x="4348163" y="2786063"/>
          <p14:tracePt t="127460" x="4348163" y="2643188"/>
          <p14:tracePt t="127477" x="4348163" y="2473325"/>
          <p14:tracePt t="127494" x="4348163" y="2322513"/>
          <p14:tracePt t="127510" x="4367213" y="2197100"/>
          <p14:tracePt t="127527" x="4402138" y="2027238"/>
          <p14:tracePt t="127544" x="4446588" y="1866900"/>
          <p14:tracePt t="127561" x="4483100" y="1731963"/>
          <p14:tracePt t="127578" x="4554538" y="1608138"/>
          <p14:tracePt t="127594" x="4589463" y="1527175"/>
          <p14:tracePt t="127610" x="4633913" y="1446213"/>
          <p14:tracePt t="127627" x="4670425" y="1393825"/>
          <p14:tracePt t="127644" x="4732338" y="1330325"/>
          <p14:tracePt t="127660" x="4822825" y="1258888"/>
          <p14:tracePt t="127677" x="4902200" y="1204913"/>
          <p14:tracePt t="127694" x="4929188" y="1187450"/>
          <p14:tracePt t="127710" x="4965700" y="1179513"/>
          <p14:tracePt t="127727" x="4983163" y="1179513"/>
          <p14:tracePt t="127744" x="5018088" y="1152525"/>
          <p14:tracePt t="127761" x="5037138" y="1143000"/>
          <p14:tracePt t="127778" x="5089525" y="1143000"/>
          <p14:tracePt t="127794" x="5133975" y="1143000"/>
          <p14:tracePt t="127811" x="5205413" y="1143000"/>
          <p14:tracePt t="127827" x="5375275" y="1152525"/>
          <p14:tracePt t="127844" x="5537200" y="1214438"/>
          <p14:tracePt t="127860" x="5680075" y="1276350"/>
          <p14:tracePt t="127877" x="5786438" y="1366838"/>
          <p14:tracePt t="127894" x="5857875" y="1455738"/>
          <p14:tracePt t="127910" x="5929313" y="1554163"/>
          <p14:tracePt t="127927" x="5956300" y="1643063"/>
          <p14:tracePt t="127944" x="6000750" y="1741488"/>
          <p14:tracePt t="127960" x="6018213" y="1822450"/>
          <p14:tracePt t="127978" x="6037263" y="1946275"/>
          <p14:tracePt t="127995" x="6045200" y="2009775"/>
          <p14:tracePt t="128011" x="6045200" y="2098675"/>
          <p14:tracePt t="128027" x="6045200" y="2197100"/>
          <p14:tracePt t="128044" x="6045200" y="2322513"/>
          <p14:tracePt t="128060" x="6045200" y="2465388"/>
          <p14:tracePt t="128077" x="6045200" y="2616200"/>
          <p14:tracePt t="128094" x="6045200" y="2803525"/>
          <p14:tracePt t="128110" x="6045200" y="3000375"/>
          <p14:tracePt t="128127" x="6045200" y="3197225"/>
          <p14:tracePt t="128144" x="6045200" y="3367088"/>
          <p14:tracePt t="128160" x="6045200" y="3490913"/>
          <p14:tracePt t="128178" x="5983288" y="3679825"/>
          <p14:tracePt t="128194" x="5894388" y="3776663"/>
          <p14:tracePt t="128211" x="5786438" y="3875088"/>
          <p14:tracePt t="128227" x="5705475" y="3946525"/>
          <p14:tracePt t="128244" x="5599113" y="4010025"/>
          <p14:tracePt t="128261" x="5483225" y="4062413"/>
          <p14:tracePt t="128277" x="5384800" y="4089400"/>
          <p14:tracePt t="128294" x="5259388" y="4108450"/>
          <p14:tracePt t="128310" x="5126038" y="4108450"/>
          <p14:tracePt t="128327" x="5010150" y="4108450"/>
          <p14:tracePt t="128344" x="4956175" y="4108450"/>
          <p14:tracePt t="128361" x="4902200" y="4108450"/>
          <p14:tracePt t="128378" x="4848225" y="3919538"/>
          <p14:tracePt t="128394" x="4813300" y="3768725"/>
          <p14:tracePt t="128410" x="4795838" y="3589338"/>
          <p14:tracePt t="128427" x="4786313" y="3465513"/>
          <p14:tracePt t="128444" x="4768850" y="3313113"/>
          <p14:tracePt t="128461" x="4732338" y="3133725"/>
          <p14:tracePt t="128477" x="4732338" y="2938463"/>
          <p14:tracePt t="128494" x="4732338" y="2741613"/>
          <p14:tracePt t="128510" x="4759325" y="2589213"/>
          <p14:tracePt t="128527" x="4822825" y="2411413"/>
          <p14:tracePt t="128544" x="4911725" y="2197100"/>
          <p14:tracePt t="128560" x="4991100" y="2009775"/>
          <p14:tracePt t="128577" x="5099050" y="1751013"/>
          <p14:tracePt t="128594" x="5143500" y="1589088"/>
          <p14:tracePt t="128610" x="5170488" y="1509713"/>
          <p14:tracePt t="128627" x="5170488" y="1401763"/>
          <p14:tracePt t="128644" x="5180013" y="1357313"/>
          <p14:tracePt t="128661" x="5205413" y="1330325"/>
          <p14:tracePt t="128677" x="5214938" y="1322388"/>
          <p14:tracePt t="128694" x="5259388" y="1322388"/>
          <p14:tracePt t="128710" x="5322888" y="1322388"/>
          <p14:tracePt t="128727" x="5411788" y="1322388"/>
          <p14:tracePt t="128744" x="5554663" y="1322388"/>
          <p14:tracePt t="128761" x="5705475" y="1322388"/>
          <p14:tracePt t="128778" x="5884863" y="1322388"/>
          <p14:tracePt t="128794" x="5965825" y="1322388"/>
          <p14:tracePt t="128810" x="6000750" y="1322388"/>
          <p14:tracePt t="128827" x="6027738" y="1339850"/>
          <p14:tracePt t="128844" x="6045200" y="1357313"/>
          <p14:tracePt t="128860" x="6081713" y="1419225"/>
          <p14:tracePt t="128877" x="6153150" y="1554163"/>
          <p14:tracePt t="128894" x="6215063" y="1633538"/>
          <p14:tracePt t="128911" x="6286500" y="1776413"/>
          <p14:tracePt t="128927" x="6313488" y="1857375"/>
          <p14:tracePt t="128944" x="6357938" y="1946275"/>
          <p14:tracePt t="128960" x="6357938" y="2044700"/>
          <p14:tracePt t="128978" x="6357938" y="2170113"/>
          <p14:tracePt t="128994" x="6367463" y="2251075"/>
          <p14:tracePt t="129010" x="6367463" y="2357438"/>
          <p14:tracePt t="129027" x="6367463" y="2482850"/>
          <p14:tracePt t="129044" x="6367463" y="2589213"/>
          <p14:tracePt t="129060" x="6323013" y="2741613"/>
          <p14:tracePt t="129077" x="6269038" y="2884488"/>
          <p14:tracePt t="129094" x="6205538" y="3062288"/>
          <p14:tracePt t="129110" x="6126163" y="3205163"/>
          <p14:tracePt t="129127" x="6081713" y="3322638"/>
          <p14:tracePt t="129144" x="6045200" y="3419475"/>
          <p14:tracePt t="129160" x="5983288" y="3536950"/>
          <p14:tracePt t="129178" x="5946775" y="3670300"/>
          <p14:tracePt t="129194" x="5894388" y="3751263"/>
          <p14:tracePt t="129211" x="5822950" y="3830638"/>
          <p14:tracePt t="129227" x="5786438" y="3884613"/>
          <p14:tracePt t="129244" x="5768975" y="3911600"/>
          <p14:tracePt t="129260" x="5697538" y="3946525"/>
          <p14:tracePt t="129277" x="5643563" y="3956050"/>
          <p14:tracePt t="129294" x="5581650" y="3973513"/>
          <p14:tracePt t="129310" x="5473700" y="4000500"/>
          <p14:tracePt t="129327" x="5394325" y="4010025"/>
          <p14:tracePt t="129344" x="5268913" y="4010025"/>
          <p14:tracePt t="129361" x="5197475" y="4010025"/>
          <p14:tracePt t="129378" x="5081588" y="4010025"/>
          <p14:tracePt t="129394" x="4983163" y="3965575"/>
          <p14:tracePt t="129410" x="4894263" y="3894138"/>
          <p14:tracePt t="129427" x="4840288" y="3830638"/>
          <p14:tracePt t="129444" x="4830763" y="3751263"/>
          <p14:tracePt t="129460" x="4803775" y="3705225"/>
          <p14:tracePt t="129477" x="4803775" y="3625850"/>
          <p14:tracePt t="129494" x="4803775" y="3536950"/>
          <p14:tracePt t="129511" x="4803775" y="3394075"/>
          <p14:tracePt t="129527" x="4803775" y="3241675"/>
          <p14:tracePt t="129544" x="4803775" y="3116263"/>
          <p14:tracePt t="129561" x="4840288" y="2946400"/>
          <p14:tracePt t="129578" x="4919663" y="2660650"/>
          <p14:tracePt t="129594" x="4973638" y="2455863"/>
          <p14:tracePt t="129610" x="5045075" y="2251075"/>
          <p14:tracePt t="129627" x="5099050" y="2044700"/>
          <p14:tracePt t="129644" x="5160963" y="1839913"/>
          <p14:tracePt t="129660" x="5214938" y="1687513"/>
          <p14:tracePt t="129677" x="5259388" y="1544638"/>
          <p14:tracePt t="129694" x="5330825" y="1446213"/>
          <p14:tracePt t="129710" x="5394325" y="1374775"/>
          <p14:tracePt t="129727" x="5473700" y="1339850"/>
          <p14:tracePt t="129744" x="5537200" y="1322388"/>
          <p14:tracePt t="129760" x="5599113" y="1312863"/>
          <p14:tracePt t="129778" x="5688013" y="1303338"/>
          <p14:tracePt t="129794" x="5751513" y="1303338"/>
          <p14:tracePt t="129810" x="5803900" y="1303338"/>
          <p14:tracePt t="129828" x="5867400" y="1303338"/>
          <p14:tracePt t="129844" x="5938838" y="1339850"/>
          <p14:tracePt t="129860" x="6000750" y="1428750"/>
          <p14:tracePt t="129877" x="6027738" y="1490663"/>
          <p14:tracePt t="129894" x="6072188" y="1625600"/>
          <p14:tracePt t="129910" x="6089650" y="1776413"/>
          <p14:tracePt t="129927" x="6134100" y="1928813"/>
          <p14:tracePt t="129944" x="6134100" y="2062163"/>
          <p14:tracePt t="129961" x="6134100" y="2224088"/>
          <p14:tracePt t="129978" x="6134100" y="2473325"/>
          <p14:tracePt t="129994" x="6108700" y="2670175"/>
          <p14:tracePt t="130010" x="6089650" y="2867025"/>
          <p14:tracePt t="130027" x="6045200" y="3089275"/>
          <p14:tracePt t="130044" x="6010275" y="3295650"/>
          <p14:tracePt t="130060" x="5965825" y="3455988"/>
          <p14:tracePt t="130077" x="5894388" y="3616325"/>
          <p14:tracePt t="130094" x="5813425" y="3776663"/>
          <p14:tracePt t="130110" x="5741988" y="3857625"/>
          <p14:tracePt t="130127" x="5634038" y="3983038"/>
          <p14:tracePt t="130144" x="5537200" y="4089400"/>
          <p14:tracePt t="130161" x="5429250" y="4179888"/>
          <p14:tracePt t="130177" x="5303838" y="4286250"/>
          <p14:tracePt t="130194" x="5224463" y="4357688"/>
          <p14:tracePt t="130210" x="5180013" y="4394200"/>
          <p14:tracePt t="130227" x="5153025" y="4411663"/>
          <p14:tracePt t="130244" x="5143500" y="4419600"/>
          <p14:tracePt t="130361" x="5133975" y="4429125"/>
          <p14:tracePt t="130369" x="5126038" y="4438650"/>
          <p14:tracePt t="130378" x="5126038" y="4456113"/>
          <p14:tracePt t="130394" x="5126038" y="4473575"/>
          <p14:tracePt t="130410" x="5126038" y="4527550"/>
          <p14:tracePt t="130427" x="5126038" y="4652963"/>
          <p14:tracePt t="130444" x="5170488" y="4857750"/>
          <p14:tracePt t="130460" x="5340350" y="5143500"/>
          <p14:tracePt t="130477" x="5527675" y="5402263"/>
          <p14:tracePt t="130494" x="5616575" y="5527675"/>
          <p14:tracePt t="130510" x="5643563" y="5562600"/>
          <p14:tracePt t="130657" x="5653088" y="5562600"/>
          <p14:tracePt t="130665" x="5670550" y="5562600"/>
          <p14:tracePt t="130677" x="5680075" y="5562600"/>
          <p14:tracePt t="130705" x="5680075" y="5608638"/>
          <p14:tracePt t="130713" x="5670550" y="5634038"/>
          <p14:tracePt t="130727" x="5643563" y="5661025"/>
          <p14:tracePt t="130745" x="5634038" y="5670550"/>
          <p14:tracePt t="130761" x="5616575" y="5705475"/>
          <p14:tracePt t="130778" x="5589588" y="5803900"/>
          <p14:tracePt t="130794" x="5581650" y="5911850"/>
          <p14:tracePt t="130810" x="5581650" y="6062663"/>
          <p14:tracePt t="130827" x="5599113" y="6153150"/>
          <p14:tracePt t="130844" x="5634038" y="6251575"/>
          <p14:tracePt t="130860" x="5661025" y="6296025"/>
          <p14:tracePt t="130877" x="5697538" y="6348413"/>
          <p14:tracePt t="130894" x="5715000" y="6367463"/>
          <p14:tracePt t="130910" x="5724525" y="6375400"/>
          <p14:tracePt t="130927" x="5776913" y="6419850"/>
          <p14:tracePt t="130944" x="5822950" y="6438900"/>
          <p14:tracePt t="130961" x="5902325" y="6446838"/>
          <p14:tracePt t="130977" x="5973763" y="6491288"/>
          <p14:tracePt t="130994" x="6010275" y="6518275"/>
          <p14:tracePt t="131010" x="6027738" y="6537325"/>
          <p14:tracePt t="131027" x="6062663" y="6572250"/>
          <p14:tracePt t="131044" x="6099175" y="6572250"/>
          <p14:tracePt t="131060" x="6170613" y="6572250"/>
          <p14:tracePt t="131077" x="6269038" y="6572250"/>
          <p14:tracePt t="131094" x="6394450" y="6572250"/>
          <p14:tracePt t="131110" x="6527800" y="6572250"/>
          <p14:tracePt t="131127" x="6616700" y="6527800"/>
          <p14:tracePt t="131144" x="6724650" y="6510338"/>
          <p14:tracePt t="131160" x="6858000" y="6500813"/>
          <p14:tracePt t="131177" x="7108825" y="6446838"/>
          <p14:tracePt t="131194" x="7304088" y="6429375"/>
          <p14:tracePt t="131210" x="7626350" y="6375400"/>
          <p14:tracePt t="131227" x="7848600" y="6340475"/>
          <p14:tracePt t="131244" x="8001000" y="6323013"/>
          <p14:tracePt t="131260" x="8054975" y="6286500"/>
          <p14:tracePt t="131329" x="8062913" y="6286500"/>
          <p14:tracePt t="131337" x="8081963" y="6286500"/>
          <p14:tracePt t="131345" x="8108950" y="6303963"/>
          <p14:tracePt t="131360" x="8116888" y="6313488"/>
          <p14:tracePt t="131377" x="8205788" y="6375400"/>
          <p14:tracePt t="131394" x="8232775" y="6394450"/>
          <p14:tracePt t="131410" x="8232775" y="6402388"/>
          <p14:tracePt t="131427" x="8251825" y="6419850"/>
          <p14:tracePt t="131444" x="8277225" y="6419850"/>
          <p14:tracePt t="131460" x="8340725" y="6419850"/>
          <p14:tracePt t="131477" x="8447088" y="6402388"/>
          <p14:tracePt t="131494" x="8582025" y="6340475"/>
          <p14:tracePt t="131510" x="8715375" y="6323013"/>
          <p14:tracePt t="131527" x="8867775" y="6296025"/>
          <p14:tracePt t="131544" x="8974138" y="6259513"/>
          <p14:tracePt t="131560" x="9072563" y="6259513"/>
          <p14:tracePt t="131577" x="9269413" y="6259513"/>
          <p14:tracePt t="131594" x="9412288" y="6259513"/>
          <p14:tracePt t="131610" x="9582150" y="6259513"/>
          <p14:tracePt t="131627" x="9732963" y="6259513"/>
          <p14:tracePt t="131644" x="9858375" y="6259513"/>
          <p14:tracePt t="131660" x="9939338" y="6259513"/>
          <p14:tracePt t="131677" x="9966325" y="6259513"/>
          <p14:tracePt t="131694" x="9974263" y="6259513"/>
          <p14:tracePt t="131745" x="9991725" y="6259513"/>
          <p14:tracePt t="131961" x="9983788" y="6259513"/>
          <p14:tracePt t="131969" x="9966325" y="6269038"/>
          <p14:tracePt t="131978" x="9956800" y="6269038"/>
          <p14:tracePt t="131994" x="9831388" y="6276975"/>
          <p14:tracePt t="132010" x="9590088" y="6296025"/>
          <p14:tracePt t="132027" x="9277350" y="6357938"/>
          <p14:tracePt t="132044" x="8894763" y="6375400"/>
          <p14:tracePt t="132060" x="8510588" y="6375400"/>
          <p14:tracePt t="132077" x="8134350" y="6375400"/>
          <p14:tracePt t="132094" x="7751763" y="6375400"/>
          <p14:tracePt t="132110" x="7394575" y="6446838"/>
          <p14:tracePt t="132127" x="7099300" y="6473825"/>
          <p14:tracePt t="132144" x="6742113" y="6545263"/>
          <p14:tracePt t="132160" x="6419850" y="6581775"/>
          <p14:tracePt t="132177" x="6054725" y="6634163"/>
          <p14:tracePt t="132194" x="5857875" y="6670675"/>
          <p14:tracePt t="132210" x="5680075" y="6688138"/>
          <p14:tracePt t="132227" x="5589588" y="6697663"/>
          <p14:tracePt t="132244" x="5545138" y="6715125"/>
          <p14:tracePt t="132260" x="5500688" y="6715125"/>
          <p14:tracePt t="132277" x="5491163" y="6715125"/>
          <p14:tracePt t="132294" x="5456238" y="6715125"/>
          <p14:tracePt t="132311" x="5411788" y="6715125"/>
          <p14:tracePt t="132327" x="5394325" y="6715125"/>
          <p14:tracePt t="132985" x="5384800" y="6715125"/>
          <p14:tracePt t="132994" x="5384800" y="6697663"/>
          <p14:tracePt t="133001" x="5384800" y="6688138"/>
          <p14:tracePt t="133011" x="5384800" y="6653213"/>
          <p14:tracePt t="133027" x="5384800" y="6599238"/>
          <p14:tracePt t="133044" x="5384800" y="6473825"/>
          <p14:tracePt t="133060" x="5384800" y="6394450"/>
          <p14:tracePt t="133077" x="5402263" y="6286500"/>
          <p14:tracePt t="133094" x="5419725" y="6205538"/>
          <p14:tracePt t="133110" x="5429250" y="6116638"/>
          <p14:tracePt t="133127" x="5483225" y="5911850"/>
          <p14:tracePt t="133144" x="5500688" y="5715000"/>
          <p14:tracePt t="133161" x="5510213" y="5518150"/>
          <p14:tracePt t="133178" x="5491163" y="5214938"/>
          <p14:tracePt t="133194" x="5456238" y="5062538"/>
          <p14:tracePt t="133210" x="5446713" y="4911725"/>
          <p14:tracePt t="133227" x="5446713" y="4786313"/>
          <p14:tracePt t="133244" x="5446713" y="4643438"/>
          <p14:tracePt t="133260" x="5446713" y="4473575"/>
          <p14:tracePt t="133277" x="5446713" y="4322763"/>
          <p14:tracePt t="133294" x="5394325" y="4170363"/>
          <p14:tracePt t="133310" x="5330825" y="4098925"/>
          <p14:tracePt t="133327" x="5268913" y="4089400"/>
          <p14:tracePt t="133343" x="5187950" y="4089400"/>
          <p14:tracePt t="133360" x="5153025" y="4125913"/>
          <p14:tracePt t="133497" x="5160963" y="4125913"/>
          <p14:tracePt t="133505" x="5160963" y="4116388"/>
          <p14:tracePt t="133513" x="5160963" y="4071938"/>
          <p14:tracePt t="133527" x="5160963" y="4017963"/>
          <p14:tracePt t="133544" x="5160963" y="3946525"/>
          <p14:tracePt t="133560" x="5160963" y="3857625"/>
          <p14:tracePt t="133577" x="5160963" y="3724275"/>
          <p14:tracePt t="133594" x="5133975" y="3625850"/>
          <p14:tracePt t="133610" x="5108575" y="3554413"/>
          <p14:tracePt t="133627" x="5081588" y="3438525"/>
          <p14:tracePt t="133644" x="5062538" y="3375025"/>
          <p14:tracePt t="133660" x="5054600" y="3313113"/>
          <p14:tracePt t="133677" x="5037138" y="3286125"/>
          <p14:tracePt t="133694" x="5037138" y="3241675"/>
          <p14:tracePt t="133710" x="5037138" y="3214688"/>
          <p14:tracePt t="133727" x="5018088" y="3187700"/>
          <p14:tracePt t="133817" x="5010150" y="3187700"/>
          <p14:tracePt t="133849" x="5000625" y="3187700"/>
          <p14:tracePt t="133905" x="4973638" y="3187700"/>
          <p14:tracePt t="133913" x="4965700" y="3187700"/>
          <p14:tracePt t="134017" x="4956175" y="3187700"/>
          <p14:tracePt t="134033" x="4946650" y="3205163"/>
          <p14:tracePt t="134417" x="4946650" y="3214688"/>
          <p14:tracePt t="134426" x="4946650" y="3251200"/>
          <p14:tracePt t="134433" x="4946650" y="3259138"/>
          <p14:tracePt t="134444" x="4946650" y="3268663"/>
          <p14:tracePt t="134460" x="4938713" y="3313113"/>
          <p14:tracePt t="134477" x="4938713" y="3340100"/>
          <p14:tracePt t="134494" x="4938713" y="3367088"/>
          <p14:tracePt t="134510" x="4938713" y="3411538"/>
          <p14:tracePt t="134527" x="4938713" y="3455988"/>
          <p14:tracePt t="134544" x="4938713" y="3482975"/>
          <p14:tracePt t="134560" x="4938713" y="3509963"/>
          <p14:tracePt t="134577" x="4938713" y="3536950"/>
          <p14:tracePt t="134594" x="4938713" y="3581400"/>
          <p14:tracePt t="134610" x="4929188" y="3598863"/>
          <p14:tracePt t="134627" x="4911725" y="3625850"/>
          <p14:tracePt t="134644" x="4911725" y="3633788"/>
          <p14:tracePt t="134697" x="4911725" y="3643313"/>
          <p14:tracePt t="134721" x="4911725" y="3660775"/>
          <p14:tracePt t="135177" x="4911725" y="3705225"/>
          <p14:tracePt t="135185" x="4911725" y="3741738"/>
          <p14:tracePt t="135195" x="4911725" y="3759200"/>
          <p14:tracePt t="135210" x="4946650" y="3875088"/>
          <p14:tracePt t="135227" x="5010150" y="3990975"/>
          <p14:tracePt t="135243" x="5108575" y="4160838"/>
          <p14:tracePt t="135260" x="5251450" y="4394200"/>
          <p14:tracePt t="135277" x="5419725" y="4633913"/>
          <p14:tracePt t="135293" x="5608638" y="4902200"/>
          <p14:tracePt t="135310" x="5724525" y="5089525"/>
          <p14:tracePt t="135327" x="5822950" y="5214938"/>
          <p14:tracePt t="135343" x="5894388" y="5330825"/>
          <p14:tracePt t="135360" x="5929313" y="5367338"/>
          <p14:tracePt t="135377" x="5946775" y="5394325"/>
          <p14:tracePt t="135394" x="5973763" y="5402263"/>
          <p14:tracePt t="135411" x="5991225" y="5402263"/>
          <p14:tracePt t="135427" x="6010275" y="5402263"/>
          <p14:tracePt t="135489" x="6027738" y="5402263"/>
          <p14:tracePt t="135545" x="6037263" y="5411788"/>
          <p14:tracePt t="135665" x="6000750" y="5411788"/>
          <p14:tracePt t="135673" x="5956300" y="5411788"/>
          <p14:tracePt t="135681" x="5902325" y="5411788"/>
          <p14:tracePt t="135694" x="5884863" y="5394325"/>
          <p14:tracePt t="135711" x="5786438" y="5375275"/>
          <p14:tracePt t="135727" x="5741988" y="5357813"/>
          <p14:tracePt t="135760" x="5741988" y="5348288"/>
          <p14:tracePt t="135777" x="5741988" y="5330825"/>
          <p14:tracePt t="135881" x="5741988" y="5322888"/>
          <p14:tracePt t="135905" x="5751513" y="5322888"/>
          <p14:tracePt t="135921" x="5759450" y="5322888"/>
          <p14:tracePt t="135937" x="5786438" y="5330825"/>
          <p14:tracePt t="135969" x="5795963" y="5340350"/>
          <p14:tracePt t="135977" x="5803900" y="5348288"/>
          <p14:tracePt t="135985" x="5813425" y="5357813"/>
          <p14:tracePt t="135995" x="5822950" y="5375275"/>
          <p14:tracePt t="136010" x="5822950" y="5402263"/>
          <p14:tracePt t="136027" x="5840413" y="5438775"/>
          <p14:tracePt t="136043" x="5840413" y="5500688"/>
          <p14:tracePt t="136060" x="5848350" y="5572125"/>
          <p14:tracePt t="136077" x="5848350" y="5653088"/>
          <p14:tracePt t="136093" x="5848350" y="5741988"/>
          <p14:tracePt t="136110" x="5848350" y="5803900"/>
          <p14:tracePt t="136127" x="5848350" y="5830888"/>
          <p14:tracePt t="136144" x="5848350" y="5884863"/>
          <p14:tracePt t="136160" x="5848350" y="5929313"/>
          <p14:tracePt t="136177" x="5848350" y="5991225"/>
          <p14:tracePt t="136178" x="5848350" y="6010275"/>
          <p14:tracePt t="136194" x="5848350" y="6062663"/>
          <p14:tracePt t="136210" x="5848350" y="6108700"/>
          <p14:tracePt t="136227" x="5822950" y="6161088"/>
          <p14:tracePt t="136243" x="5822950" y="6180138"/>
          <p14:tracePt t="136260" x="5822950" y="6205538"/>
          <p14:tracePt t="136277" x="5822950" y="6215063"/>
          <p14:tracePt t="136310" x="5822950" y="6224588"/>
          <p14:tracePt t="137641" x="5822950" y="6215063"/>
          <p14:tracePt t="137649" x="5822950" y="6180138"/>
          <p14:tracePt t="137660" x="5822950" y="6143625"/>
          <p14:tracePt t="137676" x="5822950" y="6037263"/>
          <p14:tracePt t="137693" x="5822950" y="5929313"/>
          <p14:tracePt t="137710" x="5822950" y="5803900"/>
          <p14:tracePt t="137727" x="5822950" y="5680075"/>
          <p14:tracePt t="137744" x="5813425" y="5554663"/>
          <p14:tracePt t="137760" x="5776913" y="5375275"/>
          <p14:tracePt t="137777" x="5715000" y="5133975"/>
          <p14:tracePt t="137794" x="5670550" y="5000625"/>
          <p14:tracePt t="137810" x="5643563" y="4867275"/>
          <p14:tracePt t="137827" x="5626100" y="4759325"/>
          <p14:tracePt t="137843" x="5599113" y="4643438"/>
          <p14:tracePt t="137860" x="5581650" y="4545013"/>
          <p14:tracePt t="137876" x="5572125" y="4456113"/>
          <p14:tracePt t="137893" x="5572125" y="4394200"/>
          <p14:tracePt t="137910" x="5572125" y="4375150"/>
          <p14:tracePt t="137927" x="5572125" y="4330700"/>
          <p14:tracePt t="137943" x="5554663" y="4251325"/>
          <p14:tracePt t="137960" x="5554663" y="4179888"/>
          <p14:tracePt t="137977" x="5527675" y="4071938"/>
          <p14:tracePt t="137994" x="5518150" y="4027488"/>
          <p14:tracePt t="138010" x="5518150" y="4010025"/>
          <p14:tracePt t="138027" x="5510213" y="3946525"/>
          <p14:tracePt t="138060" x="5510213" y="3938588"/>
          <p14:tracePt t="138281" x="5510213" y="3965575"/>
          <p14:tracePt t="138289" x="5527675" y="4000500"/>
          <p14:tracePt t="138297" x="5537200" y="4044950"/>
          <p14:tracePt t="138310" x="5537200" y="4062413"/>
          <p14:tracePt t="138327" x="5599113" y="4179888"/>
          <p14:tracePt t="138343" x="5653088" y="4259263"/>
          <p14:tracePt t="138360" x="5732463" y="4348163"/>
          <p14:tracePt t="138377" x="5929313" y="4518025"/>
          <p14:tracePt t="138394" x="6108700" y="4679950"/>
          <p14:tracePt t="138410" x="6251575" y="4813300"/>
          <p14:tracePt t="138427" x="6402388" y="4965700"/>
          <p14:tracePt t="138443" x="6527800" y="5037138"/>
          <p14:tracePt t="138460" x="6626225" y="5108575"/>
          <p14:tracePt t="138477" x="6705600" y="5160963"/>
          <p14:tracePt t="138493" x="6742113" y="5180013"/>
          <p14:tracePt t="138510" x="6769100" y="5187950"/>
          <p14:tracePt t="138527" x="6858000" y="5187950"/>
          <p14:tracePt t="138543" x="6894513" y="5187950"/>
          <p14:tracePt t="138560" x="6938963" y="5187950"/>
          <p14:tracePt t="138577" x="6946900" y="5187950"/>
          <p14:tracePt t="138625" x="6946900" y="5197475"/>
          <p14:tracePt t="138633" x="6911975" y="5224463"/>
          <p14:tracePt t="138643" x="6902450" y="5232400"/>
          <p14:tracePt t="138660" x="6831013" y="5241925"/>
          <p14:tracePt t="138677" x="6769100" y="5259388"/>
          <p14:tracePt t="138693" x="6705600" y="5259388"/>
          <p14:tracePt t="138710" x="6626225" y="5259388"/>
          <p14:tracePt t="138727" x="6518275" y="5241925"/>
          <p14:tracePt t="138743" x="6411913" y="5133975"/>
          <p14:tracePt t="138760" x="6323013" y="5010150"/>
          <p14:tracePt t="138777" x="6269038" y="4875213"/>
          <p14:tracePt t="138794" x="6269038" y="4768850"/>
          <p14:tracePt t="138810" x="6269038" y="4616450"/>
          <p14:tracePt t="138827" x="6251575" y="4394200"/>
          <p14:tracePt t="138843" x="6215063" y="4170363"/>
          <p14:tracePt t="138860" x="6143625" y="3965575"/>
          <p14:tracePt t="138877" x="6134100" y="3840163"/>
          <p14:tracePt t="138893" x="6099175" y="3724275"/>
          <p14:tracePt t="138910" x="6089650" y="3616325"/>
          <p14:tracePt t="138927" x="6072188" y="3544888"/>
          <p14:tracePt t="138943" x="6062663" y="3465513"/>
          <p14:tracePt t="138960" x="6037263" y="3411538"/>
          <p14:tracePt t="138977" x="6027738" y="3357563"/>
          <p14:tracePt t="138993" x="6018213" y="3313113"/>
          <p14:tracePt t="139010" x="6010275" y="3295650"/>
          <p14:tracePt t="139027" x="5983288" y="3232150"/>
          <p14:tracePt t="139043" x="5956300" y="3197225"/>
          <p14:tracePt t="139060" x="5911850" y="3133725"/>
          <p14:tracePt t="139077" x="5875338" y="3116263"/>
          <p14:tracePt t="139093" x="5840413" y="3098800"/>
          <p14:tracePt t="139110" x="5776913" y="3062288"/>
          <p14:tracePt t="139127" x="5741988" y="3036888"/>
          <p14:tracePt t="139129" x="5705475" y="3027363"/>
          <p14:tracePt t="139143" x="5680075" y="3000375"/>
          <p14:tracePt t="139160" x="5643563" y="2955925"/>
          <p14:tracePt t="139177" x="5608638" y="2928938"/>
          <p14:tracePt t="139194" x="5562600" y="2874963"/>
          <p14:tracePt t="139210" x="5500688" y="2847975"/>
          <p14:tracePt t="139227" x="5491163" y="2840038"/>
          <p14:tracePt t="139243" x="5456238" y="2840038"/>
          <p14:tracePt t="139260" x="5446713" y="2840038"/>
          <p14:tracePt t="139277" x="5402263" y="2840038"/>
          <p14:tracePt t="139294" x="5375275" y="2840038"/>
          <p14:tracePt t="139310" x="5322888" y="2847975"/>
          <p14:tracePt t="139327" x="5303838" y="2874963"/>
          <p14:tracePt t="139343" x="5268913" y="2919413"/>
          <p14:tracePt t="139360" x="5241925" y="2965450"/>
          <p14:tracePt t="139377" x="5205413" y="3054350"/>
          <p14:tracePt t="139394" x="5197475" y="3098800"/>
          <p14:tracePt t="139411" x="5187950" y="3152775"/>
          <p14:tracePt t="139427" x="5187950" y="3179763"/>
          <p14:tracePt t="139444" x="5160963" y="3232150"/>
          <p14:tracePt t="139460" x="5160963" y="3251200"/>
          <p14:tracePt t="139477" x="5160963" y="3295650"/>
          <p14:tracePt t="139493" x="5160963" y="3357563"/>
          <p14:tracePt t="139510" x="5160963" y="3402013"/>
          <p14:tracePt t="139527" x="5160963" y="3429000"/>
          <p14:tracePt t="139543" x="5170488" y="3482975"/>
          <p14:tracePt t="139560" x="5187950" y="3544888"/>
          <p14:tracePt t="139577" x="5224463" y="3589338"/>
          <p14:tracePt t="139594" x="5251450" y="3643313"/>
          <p14:tracePt t="139610" x="5286375" y="3670300"/>
          <p14:tracePt t="139627" x="5330825" y="3679825"/>
          <p14:tracePt t="139643" x="5384800" y="3705225"/>
          <p14:tracePt t="139660" x="5429250" y="3724275"/>
          <p14:tracePt t="139677" x="5446713" y="3724275"/>
          <p14:tracePt t="139693" x="5465763" y="3724275"/>
          <p14:tracePt t="139710" x="5491163" y="3724275"/>
          <p14:tracePt t="139726" x="5500688" y="3724275"/>
          <p14:tracePt t="139743" x="5537200" y="3724275"/>
          <p14:tracePt t="139760" x="5554663" y="3724275"/>
          <p14:tracePt t="139777" x="5589588" y="3724275"/>
          <p14:tracePt t="139794" x="5599113" y="3724275"/>
          <p14:tracePt t="139810" x="5626100" y="3714750"/>
          <p14:tracePt t="139827" x="5643563" y="3705225"/>
          <p14:tracePt t="139844" x="5680075" y="3697288"/>
          <p14:tracePt t="139860" x="5724525" y="3670300"/>
          <p14:tracePt t="139877" x="5759450" y="3643313"/>
          <p14:tracePt t="139893" x="5813425" y="3598863"/>
          <p14:tracePt t="139910" x="5830888" y="3589338"/>
          <p14:tracePt t="139926" x="5840413" y="3581400"/>
          <p14:tracePt t="139943" x="5857875" y="3554413"/>
          <p14:tracePt t="139960" x="5884863" y="3536950"/>
          <p14:tracePt t="139977" x="5911850" y="3517900"/>
          <p14:tracePt t="139994" x="5919788" y="3490913"/>
          <p14:tracePt t="140010" x="5946775" y="3473450"/>
          <p14:tracePt t="140027" x="5956300" y="3429000"/>
          <p14:tracePt t="140043" x="5965825" y="3384550"/>
          <p14:tracePt t="140060" x="5965825" y="3340100"/>
          <p14:tracePt t="140076" x="5991225" y="3276600"/>
          <p14:tracePt t="140094" x="5991225" y="3214688"/>
          <p14:tracePt t="140110" x="5991225" y="3152775"/>
          <p14:tracePt t="140127" x="5991225" y="3071813"/>
          <p14:tracePt t="140143" x="5991225" y="3017838"/>
          <p14:tracePt t="140145" x="5991225" y="2973388"/>
          <p14:tracePt t="140160" x="5973763" y="2946400"/>
          <p14:tracePt t="140177" x="5938838" y="2901950"/>
          <p14:tracePt t="140194" x="5902325" y="2847975"/>
          <p14:tracePt t="140210" x="5875338" y="2813050"/>
          <p14:tracePt t="140227" x="5830888" y="2813050"/>
          <p14:tracePt t="140243" x="5803900" y="2776538"/>
          <p14:tracePt t="140260" x="5768975" y="2768600"/>
          <p14:tracePt t="140276" x="5751513" y="2768600"/>
          <p14:tracePt t="140293" x="5715000" y="2759075"/>
          <p14:tracePt t="140310" x="5697538" y="2759075"/>
          <p14:tracePt t="140327" x="5653088" y="2759075"/>
          <p14:tracePt t="140343" x="5626100" y="2759075"/>
          <p14:tracePt t="140360" x="5562600" y="2759075"/>
          <p14:tracePt t="140377" x="5473700" y="2759075"/>
          <p14:tracePt t="140394" x="5429250" y="2786063"/>
          <p14:tracePt t="140410" x="5402263" y="2795588"/>
          <p14:tracePt t="140427" x="5384800" y="2803525"/>
          <p14:tracePt t="140443" x="5348288" y="2840038"/>
          <p14:tracePt t="140460" x="5303838" y="2884488"/>
          <p14:tracePt t="140477" x="5286375" y="2901950"/>
          <p14:tracePt t="140493" x="5251450" y="2938463"/>
          <p14:tracePt t="140510" x="5241925" y="2973388"/>
          <p14:tracePt t="140527" x="5224463" y="2990850"/>
          <p14:tracePt t="140543" x="5205413" y="3027363"/>
          <p14:tracePt t="140560" x="5180013" y="3081338"/>
          <p14:tracePt t="140577" x="5160963" y="3133725"/>
          <p14:tracePt t="140594" x="5153025" y="3170238"/>
          <p14:tracePt t="140610" x="5133975" y="3187700"/>
          <p14:tracePt t="140627" x="5133975" y="3214688"/>
          <p14:tracePt t="140643" x="5133975" y="3251200"/>
          <p14:tracePt t="140660" x="5133975" y="3286125"/>
          <p14:tracePt t="140676" x="5133975" y="3330575"/>
          <p14:tracePt t="140693" x="5133975" y="3348038"/>
          <p14:tracePt t="140710" x="5133975" y="3384550"/>
          <p14:tracePt t="140726" x="5133975" y="3394075"/>
          <p14:tracePt t="140743" x="5143500" y="3402013"/>
          <p14:tracePt t="140760" x="5153025" y="3419475"/>
          <p14:tracePt t="140777" x="5160963" y="3429000"/>
          <p14:tracePt t="140793" x="5180013" y="3455988"/>
          <p14:tracePt t="140810" x="5205413" y="3482975"/>
          <p14:tracePt t="140827" x="5232400" y="3500438"/>
          <p14:tracePt t="140843" x="5276850" y="3517900"/>
          <p14:tracePt t="140860" x="5295900" y="3544888"/>
          <p14:tracePt t="140876" x="5322888" y="3562350"/>
          <p14:tracePt t="140893" x="5375275" y="3581400"/>
          <p14:tracePt t="140910" x="5429250" y="3589338"/>
          <p14:tracePt t="140926" x="5446713" y="3598863"/>
          <p14:tracePt t="140943" x="5491163" y="3608388"/>
          <p14:tracePt t="140960" x="5537200" y="3608388"/>
          <p14:tracePt t="140977" x="5599113" y="3608388"/>
          <p14:tracePt t="140994" x="5653088" y="3608388"/>
          <p14:tracePt t="141010" x="5697538" y="3608388"/>
          <p14:tracePt t="141027" x="5724525" y="3608388"/>
          <p14:tracePt t="141043" x="5768975" y="3608388"/>
          <p14:tracePt t="141060" x="5786438" y="3608388"/>
          <p14:tracePt t="141077" x="5822950" y="3598863"/>
          <p14:tracePt t="141093" x="5830888" y="3598863"/>
          <p14:tracePt t="141126" x="5840413" y="3589338"/>
          <p14:tracePt t="141143" x="5857875" y="3589338"/>
          <p14:tracePt t="141160" x="5884863" y="3581400"/>
          <p14:tracePt t="141177" x="5902325" y="3554413"/>
          <p14:tracePt t="141194" x="5929313" y="3527425"/>
          <p14:tracePt t="141210" x="5956300" y="3482975"/>
          <p14:tracePt t="141226" x="5983288" y="3429000"/>
          <p14:tracePt t="141243" x="5991225" y="3411538"/>
          <p14:tracePt t="141260" x="5991225" y="3384550"/>
          <p14:tracePt t="141276" x="6000750" y="3367088"/>
          <p14:tracePt t="141293" x="6000750" y="3322638"/>
          <p14:tracePt t="141310" x="6000750" y="3268663"/>
          <p14:tracePt t="141327" x="6000750" y="3224213"/>
          <p14:tracePt t="141343" x="6000750" y="3160713"/>
          <p14:tracePt t="141360" x="6000750" y="3133725"/>
          <p14:tracePt t="141377" x="6000750" y="3098800"/>
          <p14:tracePt t="141394" x="6000750" y="3071813"/>
          <p14:tracePt t="141410" x="5991225" y="3054350"/>
          <p14:tracePt t="141426" x="5983288" y="3044825"/>
          <p14:tracePt t="141443" x="5965825" y="3027363"/>
          <p14:tracePt t="141460" x="5929313" y="2990850"/>
          <p14:tracePt t="141476" x="5911850" y="2973388"/>
          <p14:tracePt t="141493" x="5875338" y="2955925"/>
          <p14:tracePt t="141510" x="5803900" y="2928938"/>
          <p14:tracePt t="141526" x="5759450" y="2911475"/>
          <p14:tracePt t="141543" x="5724525" y="2901950"/>
          <p14:tracePt t="141560" x="5661025" y="2874963"/>
          <p14:tracePt t="141577" x="5634038" y="2874963"/>
          <p14:tracePt t="141594" x="5581650" y="2857500"/>
          <p14:tracePt t="141610" x="5572125" y="2857500"/>
          <p14:tracePt t="141627" x="5527675" y="2857500"/>
          <p14:tracePt t="141643" x="5491163" y="2867025"/>
          <p14:tracePt t="141660" x="5465763" y="2874963"/>
          <p14:tracePt t="141676" x="5411788" y="2884488"/>
          <p14:tracePt t="141693" x="5357813" y="2919413"/>
          <p14:tracePt t="141710" x="5322888" y="2928938"/>
          <p14:tracePt t="141727" x="5286375" y="2955925"/>
          <p14:tracePt t="141743" x="5224463" y="3000375"/>
          <p14:tracePt t="141760" x="5187950" y="3044825"/>
          <p14:tracePt t="141777" x="5160963" y="3062288"/>
          <p14:tracePt t="141793" x="5143500" y="3160713"/>
          <p14:tracePt t="141810" x="5116513" y="3214688"/>
          <p14:tracePt t="141827" x="5116513" y="3241675"/>
          <p14:tracePt t="141843" x="5099050" y="3295650"/>
          <p14:tracePt t="141860" x="5099050" y="3340100"/>
          <p14:tracePt t="141877" x="5099050" y="3394075"/>
          <p14:tracePt t="141893" x="5099050" y="3455988"/>
          <p14:tracePt t="141910" x="5099050" y="3517900"/>
          <p14:tracePt t="141926" x="5133975" y="3581400"/>
          <p14:tracePt t="141943" x="5214938" y="3670300"/>
          <p14:tracePt t="141960" x="5313363" y="3724275"/>
          <p14:tracePt t="141977" x="5473700" y="3768725"/>
          <p14:tracePt t="141993" x="5724525" y="3813175"/>
          <p14:tracePt t="142010" x="5875338" y="3830638"/>
          <p14:tracePt t="142026" x="6000750" y="3830638"/>
          <p14:tracePt t="142043" x="6062663" y="3830638"/>
          <p14:tracePt t="142060" x="6099175" y="3867150"/>
          <p14:tracePt t="142076" x="6224588" y="3990975"/>
          <p14:tracePt t="142093" x="6259513" y="4108450"/>
          <p14:tracePt t="142110" x="6313488" y="4259263"/>
          <p14:tracePt t="142126" x="6419850" y="4545013"/>
          <p14:tracePt t="142143" x="6572250" y="4822825"/>
          <p14:tracePt t="142145" x="6626225" y="4929188"/>
          <p14:tracePt t="142160" x="6680200" y="5010150"/>
          <p14:tracePt t="142176" x="6724650" y="5143500"/>
          <p14:tracePt t="142194" x="6742113" y="5241925"/>
          <p14:tracePt t="142210" x="6777038" y="5276850"/>
          <p14:tracePt t="142227" x="6804025" y="5322888"/>
          <p14:tracePt t="142243" x="6848475" y="5394325"/>
          <p14:tracePt t="142260" x="6894513" y="5438775"/>
          <p14:tracePt t="142276" x="6911975" y="5465763"/>
          <p14:tracePt t="142293" x="6956425" y="5491163"/>
          <p14:tracePt t="142310" x="7018338" y="5537200"/>
          <p14:tracePt t="142326" x="7072313" y="5599113"/>
          <p14:tracePt t="142344" x="7099300" y="5697538"/>
          <p14:tracePt t="142360" x="7116763" y="5786438"/>
          <p14:tracePt t="142376" x="7126288" y="5830888"/>
          <p14:tracePt t="142411" x="7126288" y="5822950"/>
          <p14:tracePt t="142426" x="7126288" y="5803900"/>
          <p14:tracePt t="142505" x="7134225" y="5795963"/>
          <p14:tracePt t="142513" x="7134225" y="5768975"/>
          <p14:tracePt t="142521" x="7134225" y="5759450"/>
          <p14:tracePt t="142529" x="7143750" y="5751513"/>
          <p14:tracePt t="142544" x="7170738" y="5741988"/>
          <p14:tracePt t="142560" x="7180263" y="5732463"/>
          <p14:tracePt t="142576" x="7224713" y="5741988"/>
          <p14:tracePt t="142594" x="7259638" y="5803900"/>
          <p14:tracePt t="142610" x="7286625" y="5848350"/>
          <p14:tracePt t="142627" x="7286625" y="5884863"/>
          <p14:tracePt t="142705" x="7286625" y="5894388"/>
          <p14:tracePt t="142713" x="7286625" y="5902325"/>
          <p14:tracePt t="142721" x="7286625" y="5911850"/>
          <p14:tracePt t="142737" x="7286625" y="5929313"/>
          <p14:tracePt t="142745" x="7296150" y="5946775"/>
          <p14:tracePt t="142913" x="7296150" y="5938838"/>
          <p14:tracePt t="142929" x="7296150" y="5929313"/>
          <p14:tracePt t="142937" x="7277100" y="5911850"/>
          <p14:tracePt t="142945" x="7277100" y="5902325"/>
          <p14:tracePt t="142960" x="7277100" y="5884863"/>
          <p14:tracePt t="142977" x="7269163" y="5867400"/>
          <p14:tracePt t="142993" x="7269163" y="5857875"/>
          <p14:tracePt t="143010" x="7269163" y="5848350"/>
          <p14:tracePt t="143121" x="7259638" y="5840413"/>
          <p14:tracePt t="143537" x="7269163" y="5840413"/>
          <p14:tracePt t="143553" x="7277100" y="5840413"/>
          <p14:tracePt t="143561" x="7286625" y="5840413"/>
          <p14:tracePt t="143610" x="7313613" y="5840413"/>
          <p14:tracePt t="143777" x="7323138" y="5840413"/>
          <p14:tracePt t="143817" x="7331075" y="5840413"/>
          <p14:tracePt t="143897" x="7340600" y="5840413"/>
          <p14:tracePt t="143921" x="7367588" y="5840413"/>
          <p14:tracePt t="143961" x="7375525" y="5848350"/>
          <p14:tracePt t="144081" x="7385050" y="5848350"/>
          <p14:tracePt t="144489" x="7394575" y="5848350"/>
          <p14:tracePt t="145033" x="7429500" y="5848350"/>
          <p14:tracePt t="145042" x="7439025" y="5848350"/>
          <p14:tracePt t="145049" x="7446963" y="5848350"/>
          <p14:tracePt t="145059" x="7483475" y="5857875"/>
          <p14:tracePt t="145076" x="7527925" y="5857875"/>
          <p14:tracePt t="145093" x="7616825" y="5857875"/>
          <p14:tracePt t="145110" x="7680325" y="5857875"/>
          <p14:tracePt t="145126" x="7786688" y="5857875"/>
          <p14:tracePt t="145143" x="7867650" y="5857875"/>
          <p14:tracePt t="145160" x="7885113" y="5848350"/>
          <p14:tracePt t="145162" x="7920038" y="5830888"/>
          <p14:tracePt t="145178" x="7929563" y="5830888"/>
          <p14:tracePt t="145194" x="7939088" y="5830888"/>
          <p14:tracePt t="145249" x="7966075" y="5830888"/>
          <p14:tracePt t="145345" x="7974013" y="5830888"/>
          <p14:tracePt t="145985" x="7983538" y="5822950"/>
          <p14:tracePt t="145993" x="7983538" y="5813425"/>
          <p14:tracePt t="146001" x="7966075" y="5768975"/>
          <p14:tracePt t="146011" x="7956550" y="5741988"/>
          <p14:tracePt t="146026" x="7848600" y="5634038"/>
          <p14:tracePt t="146043" x="7670800" y="5456238"/>
          <p14:tracePt t="146060" x="7446963" y="5232400"/>
          <p14:tracePt t="146076" x="7180263" y="4991100"/>
          <p14:tracePt t="146093" x="6965950" y="4786313"/>
          <p14:tracePt t="146110" x="6759575" y="4562475"/>
          <p14:tracePt t="146126" x="6545263" y="4384675"/>
          <p14:tracePt t="146143" x="6340475" y="4187825"/>
          <p14:tracePt t="146145" x="6205538" y="4071938"/>
          <p14:tracePt t="146160" x="6054725" y="3938588"/>
          <p14:tracePt t="146176" x="5875338" y="3759200"/>
          <p14:tracePt t="146194" x="5724525" y="3509963"/>
          <p14:tracePt t="146210" x="5680075" y="3394075"/>
          <p14:tracePt t="146227" x="5634038" y="3259138"/>
          <p14:tracePt t="146243" x="5634038" y="3187700"/>
          <p14:tracePt t="146260" x="5626100" y="3133725"/>
          <p14:tracePt t="146276" x="5626100" y="3089275"/>
          <p14:tracePt t="146293" x="5616575" y="3081338"/>
          <p14:tracePt t="146310" x="5599113" y="3062288"/>
          <p14:tracePt t="146345" x="5589588" y="3044825"/>
          <p14:tracePt t="146369" x="5589588" y="3036888"/>
          <p14:tracePt t="146458" x="5589588" y="3062288"/>
          <p14:tracePt t="146465" x="5581650" y="3071813"/>
          <p14:tracePt t="146476" x="5581650" y="3081338"/>
          <p14:tracePt t="146493" x="5581650" y="3089275"/>
          <p14:tracePt t="146510" x="5581650" y="3125788"/>
          <p14:tracePt t="146526" x="5581650" y="3170238"/>
          <p14:tracePt t="146543" x="5581650" y="3197225"/>
          <p14:tracePt t="146560" x="5599113" y="3232150"/>
          <p14:tracePt t="146594" x="5608638" y="3241675"/>
          <p14:tracePt t="146729" x="5608638" y="3276600"/>
          <p14:tracePt t="146737" x="5634038" y="3322638"/>
          <p14:tracePt t="146745" x="5670550" y="3357563"/>
          <p14:tracePt t="146760" x="5741988" y="3446463"/>
          <p14:tracePt t="146777" x="5946775" y="3714750"/>
          <p14:tracePt t="146793" x="6465888" y="4313238"/>
          <p14:tracePt t="146810" x="6804025" y="4776788"/>
          <p14:tracePt t="146826" x="7126288" y="5276850"/>
          <p14:tracePt t="146843" x="7439025" y="5688013"/>
          <p14:tracePt t="146860" x="7653338" y="6000750"/>
          <p14:tracePt t="146876" x="7786688" y="6153150"/>
          <p14:tracePt t="146893" x="7840663" y="6188075"/>
          <p14:tracePt t="146945" x="7858125" y="6188075"/>
          <p14:tracePt t="147001" x="7875588" y="6188075"/>
          <p14:tracePt t="147010" x="7885113" y="6197600"/>
          <p14:tracePt t="147017" x="7912100" y="6215063"/>
          <p14:tracePt t="147043" x="7920038" y="6232525"/>
          <p14:tracePt t="147065" x="7929563" y="6242050"/>
          <p14:tracePt t="147153" x="7920038" y="6224588"/>
          <p14:tracePt t="147161" x="7894638" y="6205538"/>
          <p14:tracePt t="147169" x="7885113" y="6180138"/>
          <p14:tracePt t="147178" x="7858125" y="6143625"/>
          <p14:tracePt t="147194" x="7813675" y="6062663"/>
          <p14:tracePt t="147210" x="7804150" y="6000750"/>
          <p14:tracePt t="147226" x="7796213" y="5983288"/>
          <p14:tracePt t="147243" x="7796213" y="5956300"/>
          <p14:tracePt t="147425" x="7796213" y="5946775"/>
          <p14:tracePt t="147433" x="7796213" y="5938838"/>
          <p14:tracePt t="147449" x="7796213" y="5911850"/>
          <p14:tracePt t="147465" x="7796213" y="5902325"/>
          <p14:tracePt t="147521" x="7796213" y="5894388"/>
          <p14:tracePt t="148233" x="7796213" y="5875338"/>
          <p14:tracePt t="148242" x="7796213" y="5822950"/>
          <p14:tracePt t="148249" x="7796213" y="5751513"/>
          <p14:tracePt t="148260" x="7796213" y="5670550"/>
          <p14:tracePt t="148276" x="7796213" y="5500688"/>
          <p14:tracePt t="148293" x="7705725" y="5133975"/>
          <p14:tracePt t="148310" x="7527925" y="4741863"/>
          <p14:tracePt t="148326" x="7323138" y="4259263"/>
          <p14:tracePt t="148343" x="7054850" y="3759200"/>
          <p14:tracePt t="148360" x="6724650" y="3313113"/>
          <p14:tracePt t="148376" x="6465888" y="2928938"/>
          <p14:tracePt t="148393" x="6126163" y="2536825"/>
          <p14:tracePt t="148410" x="5965825" y="2357438"/>
          <p14:tracePt t="148426" x="5840413" y="2205038"/>
          <p14:tracePt t="148443" x="5768975" y="2125663"/>
          <p14:tracePt t="148459" x="5724525" y="2116138"/>
          <p14:tracePt t="148477" x="5643563" y="2089150"/>
          <p14:tracePt t="148493" x="5537200" y="2089150"/>
          <p14:tracePt t="148510" x="5438775" y="2089150"/>
          <p14:tracePt t="148526" x="5330825" y="2089150"/>
          <p14:tracePt t="148543" x="5224463" y="2089150"/>
          <p14:tracePt t="148559" x="5160963" y="2089150"/>
          <p14:tracePt t="148576" x="5072063" y="2089150"/>
          <p14:tracePt t="148594" x="4991100" y="2098675"/>
          <p14:tracePt t="148610" x="4956175" y="2133600"/>
          <p14:tracePt t="148626" x="4919663" y="2197100"/>
          <p14:tracePt t="148643" x="4919663" y="2224088"/>
          <p14:tracePt t="148659" x="4919663" y="2268538"/>
          <p14:tracePt t="148676" x="4902200" y="2312988"/>
          <p14:tracePt t="148693" x="4902200" y="2339975"/>
          <p14:tracePt t="148726" x="4902200" y="2357438"/>
          <p14:tracePt t="148849" x="4902200" y="2366963"/>
          <p14:tracePt t="148865" x="4911725" y="2374900"/>
          <p14:tracePt t="148985" x="4929188" y="2374900"/>
          <p14:tracePt t="149009" x="4938713" y="2374900"/>
          <p14:tracePt t="149026" x="4946650" y="2374900"/>
          <p14:tracePt t="149049" x="4965700" y="2374900"/>
          <p14:tracePt t="149057" x="4973638" y="2374900"/>
          <p14:tracePt t="149065" x="5000625" y="2384425"/>
          <p14:tracePt t="149076" x="5037138" y="2401888"/>
          <p14:tracePt t="149093" x="5108575" y="2438400"/>
          <p14:tracePt t="149110" x="5160963" y="2465388"/>
          <p14:tracePt t="149126" x="5205413" y="2500313"/>
          <p14:tracePt t="149143" x="5286375" y="2500313"/>
          <p14:tracePt t="149160" x="5348288" y="2527300"/>
          <p14:tracePt t="149162" x="5375275" y="2527300"/>
          <p14:tracePt t="149177" x="5429250" y="2554288"/>
          <p14:tracePt t="149194" x="5473700" y="2562225"/>
          <p14:tracePt t="149226" x="5518150" y="2589213"/>
          <p14:tracePt t="149243" x="5537200" y="2589213"/>
          <p14:tracePt t="149259" x="5572125" y="2625725"/>
          <p14:tracePt t="149276" x="5608638" y="2633663"/>
          <p14:tracePt t="149293" x="5643563" y="2643188"/>
          <p14:tracePt t="149309" x="5680075" y="2670175"/>
          <p14:tracePt t="149326" x="5715000" y="2679700"/>
          <p14:tracePt t="149343" x="5724525" y="2679700"/>
          <p14:tracePt t="149359" x="5732463" y="2687638"/>
          <p14:tracePt t="149777" x="5715000" y="2687638"/>
          <p14:tracePt t="149785" x="5697538" y="2687638"/>
          <p14:tracePt t="149794" x="5661025" y="2687638"/>
          <p14:tracePt t="149810" x="5581650" y="2660650"/>
          <p14:tracePt t="149826" x="5518150" y="2660650"/>
          <p14:tracePt t="149843" x="5465763" y="2643188"/>
          <p14:tracePt t="149859" x="5446713" y="2643188"/>
          <p14:tracePt t="149876" x="5438775" y="2633663"/>
          <p14:tracePt t="149893" x="5402263" y="2633663"/>
          <p14:tracePt t="149909" x="5384800" y="2633663"/>
          <p14:tracePt t="149926" x="5330825" y="2633663"/>
          <p14:tracePt t="149943" x="5259388" y="2633663"/>
          <p14:tracePt t="149959" x="5153025" y="2633663"/>
          <p14:tracePt t="149976" x="5089525" y="2633663"/>
          <p14:tracePt t="149994" x="5045075" y="2633663"/>
          <p14:tracePt t="150026" x="5037138" y="2633663"/>
          <p14:tracePt t="150043" x="5027613" y="2633663"/>
          <p14:tracePt t="150233" x="5018088" y="2633663"/>
          <p14:tracePt t="150249" x="4991100" y="2633663"/>
          <p14:tracePt t="150665" x="5000625" y="2633663"/>
          <p14:tracePt t="150697" x="5000625" y="2643188"/>
          <p14:tracePt t="150785" x="5000625" y="2660650"/>
          <p14:tracePt t="150849" x="5000625" y="2670175"/>
          <p14:tracePt t="150993" x="4991100" y="2679700"/>
          <p14:tracePt t="151169" x="4983163" y="2697163"/>
          <p14:tracePt t="151177" x="4983163" y="2714625"/>
          <p14:tracePt t="151185" x="4983163" y="2732088"/>
          <p14:tracePt t="151194" x="5000625" y="2759075"/>
          <p14:tracePt t="151210" x="5072063" y="2840038"/>
          <p14:tracePt t="151226" x="5214938" y="2973388"/>
          <p14:tracePt t="151243" x="5429250" y="3116263"/>
          <p14:tracePt t="151259" x="5680075" y="3205163"/>
          <p14:tracePt t="151276" x="5983288" y="3330575"/>
          <p14:tracePt t="151293" x="6286500" y="3482975"/>
          <p14:tracePt t="151309" x="6616700" y="3660775"/>
          <p14:tracePt t="151326" x="6965950" y="3857625"/>
          <p14:tracePt t="151343" x="7205663" y="4000500"/>
          <p14:tracePt t="151359" x="7348538" y="4116388"/>
          <p14:tracePt t="151376" x="7402513" y="4197350"/>
          <p14:tracePt t="151393" x="7419975" y="4232275"/>
          <p14:tracePt t="151481" x="7429500" y="4241800"/>
          <p14:tracePt t="151505" x="7446963" y="4259263"/>
          <p14:tracePt t="151521" x="7473950" y="4268788"/>
          <p14:tracePt t="151537" x="7483475" y="4276725"/>
          <p14:tracePt t="151553" x="7518400" y="4286250"/>
          <p14:tracePt t="151569" x="7537450" y="4313238"/>
          <p14:tracePt t="151665" x="7537450" y="4322763"/>
          <p14:tracePt t="151673" x="7527925" y="4330700"/>
          <p14:tracePt t="151825" x="7518400" y="4330700"/>
          <p14:tracePt t="151881" x="7510463" y="4330700"/>
          <p14:tracePt t="151889" x="7491413" y="4330700"/>
          <p14:tracePt t="151897" x="7483475" y="4330700"/>
          <p14:tracePt t="151909" x="7429500" y="4330700"/>
          <p14:tracePt t="151926" x="7402513" y="4330700"/>
          <p14:tracePt t="151943" x="7323138" y="4330700"/>
          <p14:tracePt t="151959" x="7277100" y="4330700"/>
          <p14:tracePt t="151977" x="7215188" y="4322763"/>
          <p14:tracePt t="152010" x="7205663" y="4313238"/>
          <p14:tracePt t="152042" x="7197725" y="4313238"/>
          <p14:tracePt t="152057" x="7188200" y="4313238"/>
          <p14:tracePt t="152073" x="7170738" y="4313238"/>
          <p14:tracePt t="152081" x="7161213" y="4313238"/>
          <p14:tracePt t="152097" x="7143750" y="4313238"/>
          <p14:tracePt t="152109" x="7134225" y="4313238"/>
          <p14:tracePt t="152126" x="7126288" y="4313238"/>
          <p14:tracePt t="152143" x="7089775" y="4313238"/>
          <p14:tracePt t="152159" x="7054850" y="4313238"/>
          <p14:tracePt t="152176" x="7037388" y="4313238"/>
          <p14:tracePt t="152193" x="7027863" y="4313238"/>
          <p14:tracePt t="152505" x="7018338" y="4313238"/>
          <p14:tracePt t="152521" x="7018338" y="4322763"/>
          <p14:tracePt t="152529" x="7018338" y="4340225"/>
          <p14:tracePt t="152542" x="7000875" y="4367213"/>
          <p14:tracePt t="152559" x="7000875" y="4402138"/>
          <p14:tracePt t="152576" x="6991350" y="4438650"/>
          <p14:tracePt t="152593" x="6991350" y="4473575"/>
          <p14:tracePt t="152609" x="6991350" y="4518025"/>
          <p14:tracePt t="152626" x="6991350" y="4537075"/>
          <p14:tracePt t="152643" x="6991350" y="4545013"/>
          <p14:tracePt t="152659" x="6991350" y="4562475"/>
          <p14:tracePt t="152881" x="6983413" y="4581525"/>
          <p14:tracePt t="152889" x="6973888" y="4581525"/>
          <p14:tracePt t="153241" x="6983413" y="4589463"/>
          <p14:tracePt t="153265" x="6983413" y="4598988"/>
          <p14:tracePt t="153281" x="6983413" y="4616450"/>
          <p14:tracePt t="154249" x="6991350" y="4625975"/>
          <p14:tracePt t="154265" x="7000875" y="4625975"/>
          <p14:tracePt t="154273" x="7010400" y="4625975"/>
          <p14:tracePt t="154281" x="7027863" y="4625975"/>
          <p14:tracePt t="154293" x="7045325" y="4625975"/>
          <p14:tracePt t="154309" x="7089775" y="4625975"/>
          <p14:tracePt t="154326" x="7126288" y="4625975"/>
          <p14:tracePt t="154342" x="7170738" y="4625975"/>
          <p14:tracePt t="154359" x="7188200" y="4625975"/>
          <p14:tracePt t="154376" x="7232650" y="4625975"/>
          <p14:tracePt t="154392" x="7277100" y="4625975"/>
          <p14:tracePt t="154409" x="7331075" y="4625975"/>
          <p14:tracePt t="154426" x="7367588" y="4625975"/>
          <p14:tracePt t="154443" x="7412038" y="4616450"/>
          <p14:tracePt t="154476" x="7446963" y="4608513"/>
          <p14:tracePt t="154492" x="7466013" y="4581525"/>
          <p14:tracePt t="154509" x="7491413" y="4562475"/>
          <p14:tracePt t="154526" x="7510463" y="4537075"/>
          <p14:tracePt t="154542" x="7527925" y="4518025"/>
          <p14:tracePt t="154559" x="7537450" y="4491038"/>
          <p14:tracePt t="154576" x="7537450" y="4483100"/>
          <p14:tracePt t="154592" x="7545388" y="4456113"/>
          <p14:tracePt t="154609" x="7545388" y="4446588"/>
          <p14:tracePt t="154626" x="7572375" y="4419600"/>
          <p14:tracePt t="154643" x="7581900" y="4384675"/>
          <p14:tracePt t="154659" x="7581900" y="4375150"/>
          <p14:tracePt t="154676" x="7581900" y="4367213"/>
          <p14:tracePt t="154841" x="7581900" y="4357688"/>
          <p14:tracePt t="154889" x="7572375" y="4357688"/>
          <p14:tracePt t="154961" x="7554913" y="4357688"/>
          <p14:tracePt t="154993" x="7537450" y="4357688"/>
          <p14:tracePt t="155001" x="7527925" y="4340225"/>
          <p14:tracePt t="155369" x="7518400" y="4357688"/>
          <p14:tracePt t="155377" x="7518400" y="4367213"/>
          <p14:tracePt t="155385" x="7518400" y="4402138"/>
          <p14:tracePt t="155394" x="7518400" y="4411663"/>
          <p14:tracePt t="155410" x="7537450" y="4491038"/>
          <p14:tracePt t="155426" x="7537450" y="4545013"/>
          <p14:tracePt t="155442" x="7537450" y="4625975"/>
          <p14:tracePt t="155459" x="7537450" y="4670425"/>
          <p14:tracePt t="155476" x="7537450" y="4732338"/>
          <p14:tracePt t="155492" x="7537450" y="4795838"/>
          <p14:tracePt t="155509" x="7537450" y="4840288"/>
          <p14:tracePt t="155526" x="7537450" y="4902200"/>
          <p14:tracePt t="155542" x="7537450" y="4919663"/>
          <p14:tracePt t="155559" x="7545388" y="4965700"/>
          <p14:tracePt t="155576" x="7545388" y="4973638"/>
          <p14:tracePt t="155592" x="7545388" y="5000625"/>
          <p14:tracePt t="155610" x="7554913" y="5037138"/>
          <p14:tracePt t="155626" x="7554913" y="5054600"/>
          <p14:tracePt t="155643" x="7554913" y="5081588"/>
          <p14:tracePt t="155659" x="7554913" y="5089525"/>
          <p14:tracePt t="155676" x="7554913" y="5116513"/>
          <p14:tracePt t="155693" x="7554913" y="5143500"/>
          <p14:tracePt t="155709" x="7554913" y="5170488"/>
          <p14:tracePt t="155726" x="7554913" y="5180013"/>
          <p14:tracePt t="155743" x="7554913" y="5187950"/>
          <p14:tracePt t="155793" x="7554913" y="5214938"/>
          <p14:tracePt t="155833" x="7554913" y="5224463"/>
          <p14:tracePt t="155849" x="7554913" y="5232400"/>
          <p14:tracePt t="155865" x="7554913" y="5241925"/>
          <p14:tracePt t="155873" x="7554913" y="5268913"/>
          <p14:tracePt t="155889" x="7554913" y="5276850"/>
          <p14:tracePt t="156193" x="7510463" y="5241925"/>
          <p14:tracePt t="156201" x="7402513" y="5170488"/>
          <p14:tracePt t="156210" x="7296150" y="5081588"/>
          <p14:tracePt t="156227" x="6983413" y="4830763"/>
          <p14:tracePt t="156243" x="6742113" y="4608513"/>
          <p14:tracePt t="156259" x="6456363" y="4330700"/>
          <p14:tracePt t="156276" x="6045200" y="4027488"/>
          <p14:tracePt t="156293" x="5803900" y="3848100"/>
          <p14:tracePt t="156309" x="5705475" y="3697288"/>
          <p14:tracePt t="156326" x="5697538" y="3608388"/>
          <p14:tracePt t="156343" x="5697538" y="3517900"/>
          <p14:tracePt t="156359" x="5697538" y="3455988"/>
          <p14:tracePt t="156376" x="5697538" y="3446463"/>
          <p14:tracePt t="156409" x="5697538" y="3429000"/>
          <p14:tracePt t="156427" x="5643563" y="3375025"/>
          <p14:tracePt t="156443" x="5562600" y="3322638"/>
          <p14:tracePt t="156459" x="5518150" y="3286125"/>
          <p14:tracePt t="156476" x="5456238" y="3232150"/>
          <p14:tracePt t="156492" x="5429250" y="3197225"/>
          <p14:tracePt t="156509" x="5375275" y="3133725"/>
          <p14:tracePt t="156526" x="5322888" y="3071813"/>
          <p14:tracePt t="156543" x="5224463" y="2982913"/>
          <p14:tracePt t="156559" x="5126038" y="2911475"/>
          <p14:tracePt t="156576" x="5072063" y="2857500"/>
          <p14:tracePt t="156593" x="5045075" y="2830513"/>
          <p14:tracePt t="156610" x="5000625" y="2795588"/>
          <p14:tracePt t="156626" x="4973638" y="2759075"/>
          <p14:tracePt t="156643" x="4956175" y="2751138"/>
          <p14:tracePt t="156659" x="4946650" y="2741613"/>
          <p14:tracePt t="156693" x="4919663" y="2732088"/>
          <p14:tracePt t="156709" x="4894263" y="2724150"/>
          <p14:tracePt t="156726" x="4830763" y="2679700"/>
          <p14:tracePt t="156742" x="4803775" y="2660650"/>
          <p14:tracePt t="156759" x="4786313" y="2625725"/>
          <p14:tracePt t="156793" x="4786313" y="2616200"/>
          <p14:tracePt t="157609" x="4786313" y="2608263"/>
          <p14:tracePt t="157617" x="4822825" y="2608263"/>
          <p14:tracePt t="157627" x="4857750" y="2616200"/>
          <p14:tracePt t="157642" x="4973638" y="2643188"/>
          <p14:tracePt t="157659" x="5099050" y="2652713"/>
          <p14:tracePt t="157676" x="5268913" y="2670175"/>
          <p14:tracePt t="157692" x="5394325" y="2687638"/>
          <p14:tracePt t="157709" x="5483225" y="2714625"/>
          <p14:tracePt t="157726" x="5545138" y="2724150"/>
          <p14:tracePt t="157742" x="5608638" y="2724150"/>
          <p14:tracePt t="157759" x="5643563" y="2741613"/>
          <p14:tracePt t="157761" x="5653088" y="2741613"/>
          <p14:tracePt t="157776" x="5661025" y="2741613"/>
          <p14:tracePt t="157792" x="5697538" y="2751138"/>
          <p14:tracePt t="157809" x="5732463" y="2768600"/>
          <p14:tracePt t="157826" x="5741988" y="2786063"/>
          <p14:tracePt t="158018" x="5715000" y="2795588"/>
          <p14:tracePt t="158026" x="5670550" y="2803525"/>
          <p14:tracePt t="158033" x="5616575" y="2830513"/>
          <p14:tracePt t="158043" x="5599113" y="2830513"/>
          <p14:tracePt t="158059" x="5572125" y="2847975"/>
          <p14:tracePt t="158076" x="5562600" y="2857500"/>
          <p14:tracePt t="158289" x="5554663" y="2867025"/>
          <p14:tracePt t="158297" x="5554663" y="2884488"/>
          <p14:tracePt t="158309" x="5599113" y="2946400"/>
          <p14:tracePt t="158326" x="5803900" y="3152775"/>
          <p14:tracePt t="158343" x="6153150" y="3402013"/>
          <p14:tracePt t="158359" x="6562725" y="3714750"/>
          <p14:tracePt t="158376" x="6875463" y="4000500"/>
          <p14:tracePt t="158393" x="7081838" y="4268788"/>
          <p14:tracePt t="158410" x="7205663" y="4537075"/>
          <p14:tracePt t="158426" x="7215188" y="4572000"/>
          <p14:tracePt t="158442" x="7215188" y="4581525"/>
          <p14:tracePt t="158481" x="7224713" y="4589463"/>
          <p14:tracePt t="158497" x="7232650" y="4589463"/>
          <p14:tracePt t="158521" x="7259638" y="4589463"/>
          <p14:tracePt t="158537" x="7269163" y="4589463"/>
          <p14:tracePt t="158553" x="7277100" y="4589463"/>
          <p14:tracePt t="158569" x="7286625" y="4589463"/>
          <p14:tracePt t="158577" x="7313613" y="4589463"/>
          <p14:tracePt t="158592" x="7323138" y="4589463"/>
          <p14:tracePt t="158610" x="7419975" y="4562475"/>
          <p14:tracePt t="158626" x="7483475" y="4545013"/>
          <p14:tracePt t="158642" x="7500938" y="4537075"/>
          <p14:tracePt t="158659" x="7510463" y="4527550"/>
          <p14:tracePt t="158676" x="7518400" y="4510088"/>
          <p14:tracePt t="158692" x="7527925" y="4483100"/>
          <p14:tracePt t="158709" x="7527925" y="4465638"/>
          <p14:tracePt t="158726" x="7527925" y="4438650"/>
          <p14:tracePt t="158743" x="7527925" y="4429125"/>
          <p14:tracePt t="158961" x="7527925" y="4456113"/>
          <p14:tracePt t="158969" x="7527925" y="4491038"/>
          <p14:tracePt t="158977" x="7527925" y="4527550"/>
          <p14:tracePt t="158993" x="7527925" y="4572000"/>
          <p14:tracePt t="159010" x="7527925" y="4697413"/>
          <p14:tracePt t="159026" x="7527925" y="4786313"/>
          <p14:tracePt t="159043" x="7527925" y="4884738"/>
          <p14:tracePt t="159059" x="7527925" y="4956175"/>
          <p14:tracePt t="159076" x="7527925" y="5018088"/>
          <p14:tracePt t="159092" x="7527925" y="5062538"/>
          <p14:tracePt t="159109" x="7527925" y="5089525"/>
          <p14:tracePt t="159126" x="7527925" y="5133975"/>
          <p14:tracePt t="159142" x="7527925" y="5180013"/>
          <p14:tracePt t="159159" x="7527925" y="5205413"/>
          <p14:tracePt t="159176" x="7527925" y="5241925"/>
          <p14:tracePt t="159192" x="7527925" y="5251450"/>
          <p14:tracePt t="159226" x="7527925" y="5276850"/>
          <p14:tracePt t="159242" x="7527925" y="5295900"/>
          <p14:tracePt t="159260" x="7527925" y="5313363"/>
          <p14:tracePt t="159277" x="7527925" y="5330825"/>
          <p14:tracePt t="159292" x="7527925" y="5340350"/>
          <p14:tracePt t="160161" x="7537450" y="5340350"/>
          <p14:tracePt t="160169" x="7562850" y="5322888"/>
          <p14:tracePt t="160177" x="7562850" y="5313363"/>
          <p14:tracePt t="160192" x="7562850" y="5286375"/>
          <p14:tracePt t="160210" x="7554913" y="5133975"/>
          <p14:tracePt t="160226" x="7439025" y="4991100"/>
          <p14:tracePt t="160242" x="7358063" y="4919663"/>
          <p14:tracePt t="160259" x="7323138" y="4840288"/>
          <p14:tracePt t="160276" x="7296150" y="4751388"/>
          <p14:tracePt t="160292" x="7188200" y="4554538"/>
          <p14:tracePt t="160309" x="7027863" y="4340225"/>
          <p14:tracePt t="160326" x="6831013" y="3965575"/>
          <p14:tracePt t="160342" x="6697663" y="3571875"/>
          <p14:tracePt t="160359" x="6473825" y="3152775"/>
          <p14:tracePt t="160376" x="6276975" y="2822575"/>
          <p14:tracePt t="160392" x="6108700" y="2517775"/>
          <p14:tracePt t="160410" x="5867400" y="2108200"/>
          <p14:tracePt t="160426" x="5776913" y="1965325"/>
          <p14:tracePt t="160442" x="5776913" y="1919288"/>
          <p14:tracePt t="160497" x="5768975" y="1911350"/>
          <p14:tracePt t="160633" x="5759450" y="1911350"/>
          <p14:tracePt t="160642" x="5751513" y="1911350"/>
          <p14:tracePt t="160649" x="5705475" y="1911350"/>
          <p14:tracePt t="160659" x="5688013" y="1919288"/>
          <p14:tracePt t="160676" x="5670550" y="1965325"/>
          <p14:tracePt t="160692" x="5634038" y="2017713"/>
          <p14:tracePt t="160709" x="5581650" y="2081213"/>
          <p14:tracePt t="160726" x="5545138" y="2160588"/>
          <p14:tracePt t="160742" x="5545138" y="2224088"/>
          <p14:tracePt t="160759" x="5518150" y="2268538"/>
          <p14:tracePt t="160776" x="5518150" y="2295525"/>
          <p14:tracePt t="160905" x="5518150" y="2276475"/>
          <p14:tracePt t="160921" x="5518150" y="2268538"/>
          <p14:tracePt t="160937" x="5518150" y="2251075"/>
          <p14:tracePt t="160945" x="5500688" y="2241550"/>
          <p14:tracePt t="160959" x="5491163" y="2232025"/>
          <p14:tracePt t="160975" x="5483225" y="2214563"/>
          <p14:tracePt t="160992" x="5465763" y="2214563"/>
          <p14:tracePt t="161010" x="5419725" y="2205038"/>
          <p14:tracePt t="161026" x="5384800" y="2205038"/>
          <p14:tracePt t="161043" x="5357813" y="2205038"/>
          <p14:tracePt t="161059" x="5330825" y="2205038"/>
          <p14:tracePt t="161076" x="5313363" y="2205038"/>
          <p14:tracePt t="161093" x="5295900" y="2205038"/>
          <p14:tracePt t="161109" x="5268913" y="2232025"/>
          <p14:tracePt t="161126" x="5251450" y="2259013"/>
          <p14:tracePt t="161142" x="5232400" y="2295525"/>
          <p14:tracePt t="161159" x="5214938" y="2330450"/>
          <p14:tracePt t="161176" x="5214938" y="2357438"/>
          <p14:tracePt t="161192" x="5197475" y="2401888"/>
          <p14:tracePt t="161209" x="5187950" y="2446338"/>
          <p14:tracePt t="161226" x="5187950" y="2473325"/>
          <p14:tracePt t="161242" x="5170488" y="2517775"/>
          <p14:tracePt t="161259" x="5170488" y="2527300"/>
          <p14:tracePt t="161276" x="5170488" y="2554288"/>
          <p14:tracePt t="161292" x="5170488" y="2571750"/>
          <p14:tracePt t="161309" x="5170488" y="2581275"/>
          <p14:tracePt t="161325" x="5170488" y="2598738"/>
          <p14:tracePt t="161342" x="5170488" y="2625725"/>
          <p14:tracePt t="161359" x="5160963" y="2652713"/>
          <p14:tracePt t="161393" x="5160963" y="2679700"/>
          <p14:tracePt t="161410" x="5180013" y="2687638"/>
          <p14:tracePt t="161426" x="5205413" y="2705100"/>
          <p14:tracePt t="161442" x="5214938" y="2714625"/>
          <p14:tracePt t="161459" x="5241925" y="2714625"/>
          <p14:tracePt t="161476" x="5251450" y="2732088"/>
          <p14:tracePt t="161492" x="5259388" y="2732088"/>
          <p14:tracePt t="161509" x="5276850" y="2741613"/>
          <p14:tracePt t="161526" x="5295900" y="2741613"/>
          <p14:tracePt t="161542" x="5340350" y="2751138"/>
          <p14:tracePt t="161559" x="5357813" y="2751138"/>
          <p14:tracePt t="161576" x="5402263" y="2759075"/>
          <p14:tracePt t="161592" x="5419725" y="2768600"/>
          <p14:tracePt t="161609" x="5438775" y="2786063"/>
          <p14:tracePt t="161626" x="5473700" y="2786063"/>
          <p14:tracePt t="161642" x="5500688" y="2786063"/>
          <p14:tracePt t="161659" x="5510213" y="2786063"/>
          <p14:tracePt t="161676" x="5545138" y="2786063"/>
          <p14:tracePt t="161692" x="5581650" y="2786063"/>
          <p14:tracePt t="161726" x="5616575" y="2776538"/>
          <p14:tracePt t="161742" x="5634038" y="2768600"/>
          <p14:tracePt t="161759" x="5680075" y="2751138"/>
          <p14:tracePt t="161776" x="5688013" y="2751138"/>
          <p14:tracePt t="161793" x="5724525" y="2741613"/>
          <p14:tracePt t="161810" x="5751513" y="2714625"/>
          <p14:tracePt t="161826" x="5759450" y="2705100"/>
          <p14:tracePt t="161842" x="5786438" y="2670175"/>
          <p14:tracePt t="161859" x="5795963" y="2643188"/>
          <p14:tracePt t="161876" x="5803900" y="2616200"/>
          <p14:tracePt t="161892" x="5803900" y="2589213"/>
          <p14:tracePt t="161909" x="5803900" y="2571750"/>
          <p14:tracePt t="161926" x="5803900" y="2554288"/>
          <p14:tracePt t="161942" x="5813425" y="2536825"/>
          <p14:tracePt t="161959" x="5813425" y="2509838"/>
          <p14:tracePt t="161976" x="5813425" y="2465388"/>
          <p14:tracePt t="161992" x="5813425" y="2446338"/>
          <p14:tracePt t="162009" x="5813425" y="2374900"/>
          <p14:tracePt t="162026" x="5813425" y="2339975"/>
          <p14:tracePt t="162043" x="5813425" y="2295525"/>
          <p14:tracePt t="162059" x="5813425" y="2286000"/>
          <p14:tracePt t="162076" x="5813425" y="2276475"/>
          <p14:tracePt t="162092" x="5813425" y="2259013"/>
          <p14:tracePt t="162109" x="5803900" y="2251075"/>
          <p14:tracePt t="162126" x="5795963" y="2251075"/>
          <p14:tracePt t="162142" x="5759450" y="2232025"/>
          <p14:tracePt t="162159" x="5715000" y="2214563"/>
          <p14:tracePt t="162176" x="5653088" y="2197100"/>
          <p14:tracePt t="162192" x="5581650" y="2160588"/>
          <p14:tracePt t="162210" x="5500688" y="2143125"/>
          <p14:tracePt t="162226" x="5483225" y="2143125"/>
          <p14:tracePt t="162242" x="5446713" y="2143125"/>
          <p14:tracePt t="162259" x="5438775" y="2143125"/>
          <p14:tracePt t="162276" x="5411788" y="2143125"/>
          <p14:tracePt t="162292" x="5384800" y="2143125"/>
          <p14:tracePt t="162309" x="5313363" y="2170113"/>
          <p14:tracePt t="162326" x="5251450" y="2224088"/>
          <p14:tracePt t="162342" x="5214938" y="2259013"/>
          <p14:tracePt t="162359" x="5197475" y="2295525"/>
          <p14:tracePt t="162392" x="5197475" y="2322513"/>
          <p14:tracePt t="162409" x="5197475" y="2339975"/>
          <p14:tracePt t="162426" x="5197475" y="2357438"/>
          <p14:tracePt t="162442" x="5197475" y="2411413"/>
          <p14:tracePt t="162459" x="5197475" y="2438400"/>
          <p14:tracePt t="162476" x="5197475" y="2455863"/>
          <p14:tracePt t="162492" x="5214938" y="2500313"/>
          <p14:tracePt t="162509" x="5268913" y="2536825"/>
          <p14:tracePt t="162526" x="5313363" y="2554288"/>
          <p14:tracePt t="162542" x="5375275" y="2581275"/>
          <p14:tracePt t="162559" x="5446713" y="2589213"/>
          <p14:tracePt t="162575" x="5545138" y="2589213"/>
          <p14:tracePt t="162593" x="5653088" y="2616200"/>
          <p14:tracePt t="162609" x="5759450" y="2616200"/>
          <p14:tracePt t="162626" x="5894388" y="2589213"/>
          <p14:tracePt t="162642" x="5991225" y="2517775"/>
          <p14:tracePt t="162659" x="6062663" y="2438400"/>
          <p14:tracePt t="162676" x="6072188" y="2401888"/>
          <p14:tracePt t="162692" x="6099175" y="2347913"/>
          <p14:tracePt t="162726" x="6099175" y="2339975"/>
          <p14:tracePt t="162769" x="6089650" y="2374900"/>
          <p14:tracePt t="162777" x="6089650" y="2411413"/>
          <p14:tracePt t="162785" x="6089650" y="2465388"/>
          <p14:tracePt t="162794" x="6089650" y="2571750"/>
          <p14:tracePt t="162809" x="6134100" y="2751138"/>
          <p14:tracePt t="162826" x="6680200" y="3259138"/>
          <p14:tracePt t="162843" x="6929438" y="3571875"/>
          <p14:tracePt t="162859" x="7143750" y="3884613"/>
          <p14:tracePt t="162875" x="7358063" y="4214813"/>
          <p14:tracePt t="162892" x="7545388" y="4518025"/>
          <p14:tracePt t="162909" x="7634288" y="4751388"/>
          <p14:tracePt t="162926" x="7742238" y="4938713"/>
          <p14:tracePt t="162942" x="7840663" y="5089525"/>
          <p14:tracePt t="162959" x="7867650" y="5116513"/>
          <p14:tracePt t="162976" x="7920038" y="5133975"/>
          <p14:tracePt t="162993" x="8001000" y="5170488"/>
          <p14:tracePt t="163009" x="8116888" y="5214938"/>
          <p14:tracePt t="163026" x="8180388" y="5241925"/>
          <p14:tracePt t="163043" x="8224838" y="5251450"/>
          <p14:tracePt t="163059" x="8304213" y="5286375"/>
          <p14:tracePt t="163075" x="8331200" y="5313363"/>
          <p14:tracePt t="163093" x="8340725" y="5322888"/>
          <p14:tracePt t="163153" x="8348663" y="5322888"/>
          <p14:tracePt t="163161" x="8358188" y="5322888"/>
          <p14:tracePt t="163169" x="8358188" y="5303838"/>
          <p14:tracePt t="163177" x="8375650" y="5295900"/>
          <p14:tracePt t="163193" x="8385175" y="5268913"/>
          <p14:tracePt t="163209" x="8402638" y="5214938"/>
          <p14:tracePt t="163226" x="8420100" y="5180013"/>
          <p14:tracePt t="163259" x="8429625" y="5143500"/>
          <p14:tracePt t="163313" x="8439150" y="5133975"/>
          <p14:tracePt t="163345" x="8439150" y="5126038"/>
          <p14:tracePt t="163353" x="8439150" y="5108575"/>
          <p14:tracePt t="163361" x="8439150" y="5089525"/>
          <p14:tracePt t="163376" x="8439150" y="5081588"/>
          <p14:tracePt t="163392" x="8439150" y="5054600"/>
          <p14:tracePt t="163409" x="8439150" y="5018088"/>
          <p14:tracePt t="163426" x="8439150" y="5000625"/>
          <p14:tracePt t="163459" x="8439150" y="4991100"/>
          <p14:tracePt t="163585" x="8439150" y="4983163"/>
          <p14:tracePt t="163617" x="8439150" y="4973638"/>
          <p14:tracePt t="163697" x="8439150" y="4956175"/>
          <p14:tracePt t="163705" x="8447088" y="4938713"/>
          <p14:tracePt t="163713" x="8456613" y="4938713"/>
          <p14:tracePt t="163737" x="8474075" y="4938713"/>
          <p14:tracePt t="163746" x="8483600" y="4938713"/>
          <p14:tracePt t="163759" x="8501063" y="4929188"/>
          <p14:tracePt t="163775" x="8562975" y="4929188"/>
          <p14:tracePt t="163793" x="8599488" y="4911725"/>
          <p14:tracePt t="163825" x="8616950" y="4911725"/>
          <p14:tracePt t="163889" x="8626475" y="4911725"/>
          <p14:tracePt t="164217" x="8643938" y="4911725"/>
          <p14:tracePt t="164233" x="8653463" y="4911725"/>
          <p14:tracePt t="164249" x="8670925" y="4911725"/>
          <p14:tracePt t="164265" x="8680450" y="4911725"/>
          <p14:tracePt t="164273" x="8688388" y="4911725"/>
          <p14:tracePt t="164281" x="8742363" y="4911725"/>
          <p14:tracePt t="164292" x="8751888" y="4911725"/>
          <p14:tracePt t="164309" x="8759825" y="4911725"/>
          <p14:tracePt t="164337" x="8769350" y="4911725"/>
          <p14:tracePt t="164345" x="8777288" y="4911725"/>
          <p14:tracePt t="164681" x="8724900" y="4902200"/>
          <p14:tracePt t="164689" x="8599488" y="4867275"/>
          <p14:tracePt t="164697" x="8456613" y="4848225"/>
          <p14:tracePt t="164709" x="8304213" y="4813300"/>
          <p14:tracePt t="164725" x="8027988" y="4732338"/>
          <p14:tracePt t="164742" x="7777163" y="4608513"/>
          <p14:tracePt t="164759" x="7402513" y="4456113"/>
          <p14:tracePt t="164775" x="6705600" y="4152900"/>
          <p14:tracePt t="164792" x="6126163" y="3902075"/>
          <p14:tracePt t="164809" x="5724525" y="3714750"/>
          <p14:tracePt t="164826" x="5402263" y="3500438"/>
          <p14:tracePt t="164843" x="5295900" y="3419475"/>
          <p14:tracePt t="164859" x="5268913" y="3367088"/>
          <p14:tracePt t="164875" x="5276850" y="3322638"/>
          <p14:tracePt t="164892" x="5295900" y="3303588"/>
          <p14:tracePt t="164909" x="5330825" y="3268663"/>
          <p14:tracePt t="164925" x="5348288" y="3251200"/>
          <p14:tracePt t="164961" x="5348288" y="3232150"/>
          <p14:tracePt t="164975" x="5340350" y="3214688"/>
          <p14:tracePt t="164992" x="5313363" y="3152775"/>
          <p14:tracePt t="165010" x="5214938" y="2990850"/>
          <p14:tracePt t="165026" x="5187950" y="2928938"/>
          <p14:tracePt t="165042" x="5170488" y="2884488"/>
          <p14:tracePt t="165059" x="5170488" y="2867025"/>
          <p14:tracePt t="165075" x="5153025" y="2813050"/>
          <p14:tracePt t="165092" x="5133975" y="2768600"/>
          <p14:tracePt t="165109" x="5126038" y="2724150"/>
          <p14:tracePt t="165126" x="5116513" y="2697163"/>
          <p14:tracePt t="165142" x="5116513" y="2687638"/>
          <p14:tracePt t="165159" x="5116513" y="2670175"/>
          <p14:tracePt t="165175" x="5116513" y="2660650"/>
          <p14:tracePt t="165192" x="5089525" y="2633663"/>
          <p14:tracePt t="165226" x="5089525" y="2625725"/>
          <p14:tracePt t="165242" x="5089525" y="2616200"/>
          <p14:tracePt t="165305" x="5099050" y="2608263"/>
          <p14:tracePt t="165337" x="5108575" y="2589213"/>
          <p14:tracePt t="165377" x="5116513" y="2589213"/>
          <p14:tracePt t="165385" x="5153025" y="2589213"/>
          <p14:tracePt t="165401" x="5187950" y="2598738"/>
          <p14:tracePt t="165410" x="5214938" y="2608263"/>
          <p14:tracePt t="165426" x="5286375" y="2660650"/>
          <p14:tracePt t="165442" x="5330825" y="2697163"/>
          <p14:tracePt t="165459" x="5357813" y="2724150"/>
          <p14:tracePt t="165475" x="5384800" y="2724150"/>
          <p14:tracePt t="165492" x="5394325" y="2732088"/>
          <p14:tracePt t="165525" x="5402263" y="2732088"/>
          <p14:tracePt t="165553" x="5419725" y="2732088"/>
          <p14:tracePt t="165625" x="5446713" y="2786063"/>
          <p14:tracePt t="165633" x="5483225" y="2867025"/>
          <p14:tracePt t="165643" x="5572125" y="2973388"/>
          <p14:tracePt t="165659" x="5741988" y="3241675"/>
          <p14:tracePt t="165675" x="6054725" y="3616325"/>
          <p14:tracePt t="165692" x="6438900" y="4037013"/>
          <p14:tracePt t="165709" x="6786563" y="4419600"/>
          <p14:tracePt t="165725" x="7010400" y="4670425"/>
          <p14:tracePt t="165742" x="7242175" y="4813300"/>
          <p14:tracePt t="165759" x="7323138" y="4857750"/>
          <p14:tracePt t="165792" x="7348538" y="4857750"/>
          <p14:tracePt t="165857" x="7358063" y="4857750"/>
          <p14:tracePt t="165881" x="7367588" y="4857750"/>
          <p14:tracePt t="165889" x="7375525" y="4857750"/>
          <p14:tracePt t="165897" x="7412038" y="4857750"/>
          <p14:tracePt t="165909" x="7419975" y="4857750"/>
          <p14:tracePt t="165925" x="7466013" y="4857750"/>
          <p14:tracePt t="165942" x="7562850" y="4848225"/>
          <p14:tracePt t="165959" x="7759700" y="4830763"/>
          <p14:tracePt t="165975" x="8054975" y="4776788"/>
          <p14:tracePt t="165992" x="8251825" y="4759325"/>
          <p14:tracePt t="166009" x="8340725" y="4741863"/>
          <p14:tracePt t="166026" x="8402638" y="4732338"/>
          <p14:tracePt t="166105" x="8420100" y="4732338"/>
          <p14:tracePt t="166129" x="8429625" y="4732338"/>
          <p14:tracePt t="166145" x="8456613" y="4732338"/>
          <p14:tracePt t="166153" x="8466138" y="4732338"/>
          <p14:tracePt t="166161" x="8474075" y="4732338"/>
          <p14:tracePt t="166177" x="8510588" y="4732338"/>
          <p14:tracePt t="166194" x="8518525" y="4732338"/>
          <p14:tracePt t="166209" x="8537575" y="4732338"/>
          <p14:tracePt t="166226" x="8572500" y="4732338"/>
          <p14:tracePt t="166242" x="8589963" y="4732338"/>
          <p14:tracePt t="166259" x="8626475" y="4732338"/>
          <p14:tracePt t="166275" x="8634413" y="4732338"/>
          <p14:tracePt t="166292" x="8653463" y="4759325"/>
          <p14:tracePt t="166325" x="8688388" y="4768850"/>
          <p14:tracePt t="166359" x="8705850" y="4776788"/>
          <p14:tracePt t="166392" x="8732838" y="4795838"/>
          <p14:tracePt t="166409" x="8732838" y="4830763"/>
          <p14:tracePt t="166426" x="8732838" y="4857750"/>
          <p14:tracePt t="166442" x="8732838" y="4867275"/>
          <p14:tracePt t="166459" x="8732838" y="4884738"/>
          <p14:tracePt t="166475" x="8732838" y="4902200"/>
          <p14:tracePt t="166509" x="8732838" y="4911725"/>
          <p14:tracePt t="166537" x="8742363" y="4919663"/>
          <p14:tracePt t="167081" x="8751888" y="4929188"/>
          <p14:tracePt t="167137" x="8769350" y="4929188"/>
          <p14:tracePt t="167153" x="8777288" y="4929188"/>
          <p14:tracePt t="167561" x="8786813" y="4919663"/>
          <p14:tracePt t="167585" x="8804275" y="4919663"/>
          <p14:tracePt t="167593" x="8831263" y="4919663"/>
          <p14:tracePt t="167601" x="8848725" y="4919663"/>
          <p14:tracePt t="167617" x="8858250" y="4919663"/>
          <p14:tracePt t="167626" x="8875713" y="4919663"/>
          <p14:tracePt t="167642" x="8885238" y="4919663"/>
          <p14:tracePt t="167659" x="8912225" y="4919663"/>
          <p14:tracePt t="167675" x="8929688" y="4919663"/>
          <p14:tracePt t="167692" x="8947150" y="4919663"/>
          <p14:tracePt t="167709" x="8983663" y="4919663"/>
          <p14:tracePt t="167725" x="8991600" y="4919663"/>
          <p14:tracePt t="167742" x="9001125" y="4919663"/>
          <p14:tracePt t="167761" x="9010650" y="4919663"/>
          <p14:tracePt t="168009" x="8983663" y="4902200"/>
          <p14:tracePt t="168017" x="8966200" y="4884738"/>
          <p14:tracePt t="168026" x="8902700" y="4840288"/>
          <p14:tracePt t="168042" x="8732838" y="4741863"/>
          <p14:tracePt t="168059" x="8474075" y="4572000"/>
          <p14:tracePt t="168075" x="8188325" y="4367213"/>
          <p14:tracePt t="168092" x="7875588" y="4133850"/>
          <p14:tracePt t="168108" x="7518400" y="3830638"/>
          <p14:tracePt t="168125" x="7010400" y="3419475"/>
          <p14:tracePt t="168142" x="6608763" y="3108325"/>
          <p14:tracePt t="168159" x="6303963" y="2894013"/>
          <p14:tracePt t="168175" x="5973763" y="2697163"/>
          <p14:tracePt t="168192" x="5759450" y="2571750"/>
          <p14:tracePt t="168209" x="5697538" y="2527300"/>
          <p14:tracePt t="168225" x="5697538" y="2517775"/>
          <p14:tracePt t="168361" x="5688013" y="2509838"/>
          <p14:tracePt t="168401" x="5680075" y="2500313"/>
          <p14:tracePt t="168425" x="5680075" y="2473325"/>
          <p14:tracePt t="168433" x="5680075" y="2465388"/>
          <p14:tracePt t="168449" x="5680075" y="2455863"/>
          <p14:tracePt t="168465" x="5680075" y="2446338"/>
          <p14:tracePt t="168475" x="5680075" y="2419350"/>
          <p14:tracePt t="168492" x="5680075" y="2401888"/>
          <p14:tracePt t="168509" x="5680075" y="2374900"/>
          <p14:tracePt t="168525" x="5653088" y="2339975"/>
          <p14:tracePt t="168559" x="5653088" y="2303463"/>
          <p14:tracePt t="168575" x="5643563" y="2295525"/>
          <p14:tracePt t="168626" x="5643563" y="2286000"/>
          <p14:tracePt t="168642" x="5643563" y="2259013"/>
          <p14:tracePt t="168665" x="5634038" y="2251075"/>
          <p14:tracePt t="169185" x="5634038" y="2268538"/>
          <p14:tracePt t="169201" x="5643563" y="2276475"/>
          <p14:tracePt t="169474" x="5653088" y="2276475"/>
          <p14:tracePt t="169513" x="5680075" y="2295525"/>
          <p14:tracePt t="169537" x="5688013" y="2303463"/>
          <p14:tracePt t="169545" x="5697538" y="2303463"/>
          <p14:tracePt t="169553" x="5705475" y="2303463"/>
          <p14:tracePt t="169561" x="5724525" y="2322513"/>
          <p14:tracePt t="169657" x="5724525" y="2339975"/>
          <p14:tracePt t="169665" x="5724525" y="2347913"/>
          <p14:tracePt t="169681" x="5724525" y="2357438"/>
          <p14:tracePt t="169692" x="5724525" y="2366963"/>
          <p14:tracePt t="169709" x="5724525" y="2393950"/>
          <p14:tracePt t="169725" x="5724525" y="2411413"/>
          <p14:tracePt t="169742" x="5724525" y="2446338"/>
          <p14:tracePt t="169758" x="5724525" y="2473325"/>
          <p14:tracePt t="169775" x="5724525" y="2527300"/>
          <p14:tracePt t="169792" x="5705475" y="2598738"/>
          <p14:tracePt t="169809" x="5705475" y="2625725"/>
          <p14:tracePt t="169826" x="5680075" y="2679700"/>
          <p14:tracePt t="169842" x="5643563" y="2714625"/>
          <p14:tracePt t="169881" x="5634038" y="2714625"/>
          <p14:tracePt t="170137" x="5626100" y="2714625"/>
          <p14:tracePt t="170145" x="5643563" y="2697163"/>
          <p14:tracePt t="170153" x="5653088" y="2697163"/>
          <p14:tracePt t="170161" x="5661025" y="2687638"/>
          <p14:tracePt t="170175" x="5670550" y="2679700"/>
          <p14:tracePt t="170192" x="5688013" y="2679700"/>
          <p14:tracePt t="170209" x="5724525" y="2643188"/>
          <p14:tracePt t="170226" x="5751513" y="2589213"/>
          <p14:tracePt t="170243" x="5751513" y="2562225"/>
          <p14:tracePt t="170259" x="5759450" y="2517775"/>
          <p14:tracePt t="170275" x="5759450" y="2473325"/>
          <p14:tracePt t="170292" x="5759450" y="2446338"/>
          <p14:tracePt t="170309" x="5759450" y="2393950"/>
          <p14:tracePt t="170325" x="5759450" y="2339975"/>
          <p14:tracePt t="170342" x="5751513" y="2295525"/>
          <p14:tracePt t="170359" x="5741988" y="2286000"/>
          <p14:tracePt t="170375" x="5705475" y="2268538"/>
          <p14:tracePt t="170392" x="5670550" y="2232025"/>
          <p14:tracePt t="170408" x="5634038" y="2232025"/>
          <p14:tracePt t="170425" x="5608638" y="2224088"/>
          <p14:tracePt t="170442" x="5562600" y="2179638"/>
          <p14:tracePt t="170577" x="5554663" y="2179638"/>
          <p14:tracePt t="170617" x="5554663" y="2187575"/>
          <p14:tracePt t="170626" x="5581650" y="2214563"/>
          <p14:tracePt t="170633" x="5589588" y="2224088"/>
          <p14:tracePt t="170643" x="5599113" y="2232025"/>
          <p14:tracePt t="170659" x="5661025" y="2259013"/>
          <p14:tracePt t="170675" x="5724525" y="2312988"/>
          <p14:tracePt t="170692" x="5732463" y="2330450"/>
          <p14:tracePt t="170709" x="5759450" y="2357438"/>
          <p14:tracePt t="170725" x="5759450" y="2393950"/>
          <p14:tracePt t="170742" x="5759450" y="2401888"/>
          <p14:tracePt t="170758" x="5759450" y="2411413"/>
          <p14:tracePt t="170775" x="5759450" y="2419350"/>
          <p14:tracePt t="170792" x="5759450" y="2446338"/>
          <p14:tracePt t="170809" x="5759450" y="2465388"/>
          <p14:tracePt t="170826" x="5857875" y="2581275"/>
          <p14:tracePt t="170842" x="6089650" y="2714625"/>
          <p14:tracePt t="170859" x="6510338" y="2867025"/>
          <p14:tracePt t="170875" x="6902450" y="3027363"/>
          <p14:tracePt t="170892" x="7412038" y="3313113"/>
          <p14:tracePt t="170908" x="7831138" y="3509963"/>
          <p14:tracePt t="170925" x="8134350" y="3660775"/>
          <p14:tracePt t="170942" x="8304213" y="3776663"/>
          <p14:tracePt t="170958" x="8385175" y="3803650"/>
          <p14:tracePt t="170975" x="8483600" y="3848100"/>
          <p14:tracePt t="170992" x="8545513" y="3857625"/>
          <p14:tracePt t="171009" x="8555038" y="3875088"/>
          <p14:tracePt t="171026" x="8572500" y="3894138"/>
          <p14:tracePt t="171042" x="8582025" y="3902075"/>
          <p14:tracePt t="171059" x="8626475" y="3938588"/>
          <p14:tracePt t="171075" x="8724900" y="3990975"/>
          <p14:tracePt t="171092" x="8848725" y="4062413"/>
          <p14:tracePt t="171108" x="8974138" y="4125913"/>
          <p14:tracePt t="171125" x="9055100" y="4170363"/>
          <p14:tracePt t="171142" x="9117013" y="4187825"/>
          <p14:tracePt t="171158" x="9153525" y="4205288"/>
          <p14:tracePt t="171192" x="9153525" y="4214813"/>
          <p14:tracePt t="171217" x="9153525" y="4224338"/>
          <p14:tracePt t="171233" x="9153525" y="4232275"/>
          <p14:tracePt t="171265" x="9153525" y="4241800"/>
          <p14:tracePt t="171281" x="9153525" y="4259263"/>
          <p14:tracePt t="171290" x="9153525" y="4276725"/>
          <p14:tracePt t="171297" x="9153525" y="4286250"/>
          <p14:tracePt t="171313" x="9161463" y="4303713"/>
          <p14:tracePt t="171325" x="9161463" y="4313238"/>
          <p14:tracePt t="171342" x="9161463" y="4340225"/>
          <p14:tracePt t="171358" x="9161463" y="4357688"/>
          <p14:tracePt t="171375" x="9161463" y="4384675"/>
          <p14:tracePt t="171392" x="9161463" y="4419600"/>
          <p14:tracePt t="171409" x="9161463" y="4446588"/>
          <p14:tracePt t="171426" x="9161463" y="4491038"/>
          <p14:tracePt t="171443" x="9170988" y="4537075"/>
          <p14:tracePt t="171459" x="9170988" y="4581525"/>
          <p14:tracePt t="171475" x="9170988" y="4616450"/>
          <p14:tracePt t="171492" x="9188450" y="4660900"/>
          <p14:tracePt t="171508" x="9188450" y="4705350"/>
          <p14:tracePt t="171525" x="9188450" y="4751388"/>
          <p14:tracePt t="171542" x="9188450" y="4813300"/>
          <p14:tracePt t="171558" x="9188450" y="4830763"/>
          <p14:tracePt t="171575" x="9188450" y="4875213"/>
          <p14:tracePt t="171592" x="9188450" y="4919663"/>
          <p14:tracePt t="171609" x="9188450" y="4983163"/>
          <p14:tracePt t="171626" x="9153525" y="5072063"/>
          <p14:tracePt t="171642" x="9153525" y="5099050"/>
          <p14:tracePt t="171659" x="9153525" y="5133975"/>
          <p14:tracePt t="171675" x="9153525" y="5153025"/>
          <p14:tracePt t="171692" x="9144000" y="5187950"/>
          <p14:tracePt t="171725" x="9144000" y="5214938"/>
          <p14:tracePt t="171742" x="9144000" y="5224463"/>
          <p14:tracePt t="175265" x="9144000" y="5232400"/>
          <p14:tracePt t="175313" x="9153525" y="5232400"/>
          <p14:tracePt t="175329" x="9153525" y="5224463"/>
          <p14:tracePt t="175337" x="9153525" y="5205413"/>
          <p14:tracePt t="175345" x="9153525" y="5187950"/>
          <p14:tracePt t="175361" x="9153525" y="5180013"/>
          <p14:tracePt t="175377" x="9153525" y="5170488"/>
          <p14:tracePt t="175392" x="9153525" y="5160963"/>
          <p14:tracePt t="175408" x="9153525" y="5133975"/>
          <p14:tracePt t="175425" x="9153525" y="5126038"/>
          <p14:tracePt t="175442" x="9153525" y="5108575"/>
          <p14:tracePt t="175458" x="9153525" y="5054600"/>
          <p14:tracePt t="175497" x="9153525" y="5045075"/>
          <p14:tracePt t="175513" x="9153525" y="5027613"/>
          <p14:tracePt t="175561" x="9144000" y="5018088"/>
          <p14:tracePt t="175601" x="9144000" y="5010150"/>
          <p14:tracePt t="175617" x="9144000" y="4991100"/>
          <p14:tracePt t="175625" x="9134475" y="4983163"/>
          <p14:tracePt t="175633" x="9134475" y="4973638"/>
          <p14:tracePt t="175961" x="9134475" y="4956175"/>
          <p14:tracePt t="175985" x="9134475" y="4946650"/>
          <p14:tracePt t="175994" x="9117013" y="4929188"/>
          <p14:tracePt t="176001" x="9117013" y="4919663"/>
          <p14:tracePt t="176025" x="9117013" y="4911725"/>
          <p14:tracePt t="176081" x="9117013" y="4902200"/>
          <p14:tracePt t="176089" x="9117013" y="4894263"/>
          <p14:tracePt t="176097" x="9117013" y="4867275"/>
          <p14:tracePt t="176108" x="9117013" y="4857750"/>
          <p14:tracePt t="176125" x="9117013" y="4848225"/>
          <p14:tracePt t="176142" x="9117013" y="4840288"/>
          <p14:tracePt t="176158" x="9117013" y="4822825"/>
          <p14:tracePt t="176217" x="9117013" y="4813300"/>
          <p14:tracePt t="176225" x="9109075" y="4786313"/>
          <p14:tracePt t="176233" x="9099550" y="4776788"/>
          <p14:tracePt t="176249" x="9099550" y="4768850"/>
          <p14:tracePt t="176259" x="9099550" y="4759325"/>
          <p14:tracePt t="176275" x="9099550" y="4741863"/>
          <p14:tracePt t="176369" x="9090025" y="4732338"/>
          <p14:tracePt t="176481" x="9090025" y="4714875"/>
          <p14:tracePt t="176498" x="9090025" y="4705350"/>
          <p14:tracePt t="176521" x="9090025" y="4697413"/>
          <p14:tracePt t="176537" x="9090025" y="4679950"/>
          <p14:tracePt t="176545" x="9082088" y="4670425"/>
          <p14:tracePt t="176561" x="9082088" y="4660900"/>
          <p14:tracePt t="176577" x="9082088" y="4652963"/>
          <p14:tracePt t="176592" x="9082088" y="4643438"/>
          <p14:tracePt t="176608" x="9082088" y="4633913"/>
          <p14:tracePt t="176625" x="9082088" y="4598988"/>
          <p14:tracePt t="176643" x="9082088" y="4589463"/>
          <p14:tracePt t="176658" x="9072563" y="4581525"/>
          <p14:tracePt t="176681" x="9072563" y="4554538"/>
          <p14:tracePt t="176705" x="9072563" y="4545013"/>
          <p14:tracePt t="176761" x="9072563" y="4537075"/>
          <p14:tracePt t="176801" x="9072563" y="4527550"/>
          <p14:tracePt t="176849" x="9072563" y="4500563"/>
          <p14:tracePt t="176865" x="9072563" y="4491038"/>
          <p14:tracePt t="176889" x="9045575" y="4473575"/>
          <p14:tracePt t="177009" x="9045575" y="4446588"/>
          <p14:tracePt t="177081" x="9045575" y="4438650"/>
          <p14:tracePt t="177225" x="9045575" y="4429125"/>
          <p14:tracePt t="177257" x="9045575" y="4419600"/>
          <p14:tracePt t="177321" x="9045575" y="4394200"/>
          <p14:tracePt t="177401" x="9045575" y="4384675"/>
          <p14:tracePt t="177417" x="9045575" y="4375150"/>
          <p14:tracePt t="180025" x="9045575" y="4367213"/>
          <p14:tracePt t="180033" x="9045575" y="4268788"/>
          <p14:tracePt t="180042" x="9045575" y="4214813"/>
          <p14:tracePt t="180058" x="9161463" y="3884613"/>
          <p14:tracePt t="180075" x="9313863" y="3509963"/>
          <p14:tracePt t="180091" x="9510713" y="3044825"/>
          <p14:tracePt t="180108" x="9617075" y="2705100"/>
          <p14:tracePt t="180125" x="9725025" y="2490788"/>
          <p14:tracePt t="180141" x="9840913" y="2286000"/>
          <p14:tracePt t="180158" x="9894888" y="2160588"/>
          <p14:tracePt t="180175" x="9912350" y="2125663"/>
          <p14:tracePt t="180191" x="9920288" y="2089150"/>
          <p14:tracePt t="180208" x="9929813" y="2071688"/>
          <p14:tracePt t="180258" x="9956800" y="2044700"/>
          <p14:tracePt t="180274" x="9966325" y="2036763"/>
          <p14:tracePt t="180281" x="9974263" y="2009775"/>
          <p14:tracePt t="180291" x="9991725" y="1982788"/>
          <p14:tracePt t="180308" x="10018713" y="1911350"/>
          <p14:tracePt t="180325" x="10037763" y="1857375"/>
          <p14:tracePt t="180342" x="10037763" y="1830388"/>
          <p14:tracePt t="180358" x="10045700" y="1812925"/>
          <p14:tracePt t="180473" x="10045700" y="1822450"/>
          <p14:tracePt t="180489" x="10045700" y="1830388"/>
          <p14:tracePt t="180497" x="10045700" y="1839913"/>
          <p14:tracePt t="180508" x="10045700" y="1857375"/>
          <p14:tracePt t="180525" x="10082213" y="1874838"/>
          <p14:tracePt t="180542" x="10144125" y="1874838"/>
          <p14:tracePt t="180558" x="10215563" y="1874838"/>
          <p14:tracePt t="180575" x="10269538" y="1874838"/>
          <p14:tracePt t="180591" x="10296525" y="1874838"/>
          <p14:tracePt t="180608" x="10304463" y="1874838"/>
          <p14:tracePt t="180642" x="10331450" y="1874838"/>
          <p14:tracePt t="180658" x="10385425" y="1874838"/>
          <p14:tracePt t="180675" x="10447338" y="1874838"/>
          <p14:tracePt t="180691" x="10491788" y="1893888"/>
          <p14:tracePt t="180708" x="10528300" y="1901825"/>
          <p14:tracePt t="180725" x="10537825" y="1919288"/>
          <p14:tracePt t="180741" x="10555288" y="1928813"/>
          <p14:tracePt t="180761" x="10563225" y="1938338"/>
          <p14:tracePt t="180777" x="10563225" y="1946275"/>
          <p14:tracePt t="180792" x="10572750" y="1955800"/>
          <p14:tracePt t="180808" x="10572750" y="1965325"/>
          <p14:tracePt t="180825" x="10609263" y="2009775"/>
          <p14:tracePt t="180842" x="10617200" y="2071688"/>
          <p14:tracePt t="180859" x="10626725" y="2108200"/>
          <p14:tracePt t="180875" x="10626725" y="2152650"/>
          <p14:tracePt t="180891" x="10653713" y="2170113"/>
          <p14:tracePt t="180925" x="10653713" y="2197100"/>
          <p14:tracePt t="181017" x="10644188" y="2214563"/>
          <p14:tracePt t="181033" x="10644188" y="2259013"/>
          <p14:tracePt t="181042" x="10644188" y="2268538"/>
          <p14:tracePt t="181049" x="10644188" y="2286000"/>
          <p14:tracePt t="181059" x="10634663" y="2339975"/>
          <p14:tracePt t="181075" x="10590213" y="2473325"/>
          <p14:tracePt t="181091" x="10537825" y="2633663"/>
          <p14:tracePt t="181108" x="10402888" y="2938463"/>
          <p14:tracePt t="181125" x="10277475" y="3241675"/>
          <p14:tracePt t="181141" x="10161588" y="3536950"/>
          <p14:tracePt t="181158" x="10010775" y="3822700"/>
          <p14:tracePt t="181175" x="9929813" y="4010025"/>
          <p14:tracePt t="181191" x="9867900" y="4108450"/>
          <p14:tracePt t="181208" x="9786938" y="4170363"/>
          <p14:tracePt t="181225" x="9698038" y="4251325"/>
          <p14:tracePt t="181242" x="9688513" y="4251325"/>
          <p14:tracePt t="181258" x="9680575" y="4259263"/>
          <p14:tracePt t="181281" x="9661525" y="4259263"/>
          <p14:tracePt t="181291" x="9644063" y="4268788"/>
          <p14:tracePt t="181308" x="9617075" y="4295775"/>
          <p14:tracePt t="181325" x="9572625" y="4313238"/>
          <p14:tracePt t="181341" x="9510713" y="4367213"/>
          <p14:tracePt t="181358" x="9420225" y="4429125"/>
          <p14:tracePt t="181375" x="9286875" y="4491038"/>
          <p14:tracePt t="181391" x="9188450" y="4518025"/>
          <p14:tracePt t="181408" x="9161463" y="4518025"/>
          <p14:tracePt t="181425" x="9090025" y="4518025"/>
          <p14:tracePt t="181441" x="9072563" y="4518025"/>
          <p14:tracePt t="181475" x="9063038" y="4510088"/>
          <p14:tracePt t="181492" x="9063038" y="4500563"/>
          <p14:tracePt t="181521" x="9063038" y="4491038"/>
          <p14:tracePt t="181649" x="9055100" y="4483100"/>
          <p14:tracePt t="181969" x="9072563" y="4483100"/>
          <p14:tracePt t="181977" x="9082088" y="4483100"/>
          <p14:tracePt t="181985" x="9126538" y="4483100"/>
          <p14:tracePt t="181993" x="9161463" y="4483100"/>
          <p14:tracePt t="182008" x="9215438" y="4483100"/>
          <p14:tracePt t="182025" x="9367838" y="4483100"/>
          <p14:tracePt t="182042" x="9429750" y="4483100"/>
          <p14:tracePt t="182058" x="9447213" y="4483100"/>
          <p14:tracePt t="182075" x="9456738" y="4483100"/>
          <p14:tracePt t="182091" x="9466263" y="4483100"/>
          <p14:tracePt t="182125" x="9483725" y="4483100"/>
          <p14:tracePt t="182141" x="9501188" y="4483100"/>
          <p14:tracePt t="182158" x="9518650" y="4483100"/>
          <p14:tracePt t="182175" x="9528175" y="4483100"/>
          <p14:tracePt t="182208" x="9555163" y="4483100"/>
          <p14:tracePt t="182234" x="9563100" y="4483100"/>
          <p14:tracePt t="182242" x="9572625" y="4483100"/>
          <p14:tracePt t="182259" x="9582150" y="4483100"/>
          <p14:tracePt t="182275" x="9617075" y="4483100"/>
          <p14:tracePt t="182291" x="9626600" y="4483100"/>
          <p14:tracePt t="182308" x="9634538" y="4483100"/>
          <p14:tracePt t="182401" x="9661525" y="4483100"/>
          <p14:tracePt t="182593" x="9671050" y="4500563"/>
          <p14:tracePt t="182609" x="9671050" y="4518025"/>
          <p14:tracePt t="182617" x="9671050" y="4545013"/>
          <p14:tracePt t="182626" x="9671050" y="4581525"/>
          <p14:tracePt t="182642" x="9671050" y="4625975"/>
          <p14:tracePt t="182658" x="9671050" y="4687888"/>
          <p14:tracePt t="182675" x="9671050" y="4732338"/>
          <p14:tracePt t="182785" x="9671050" y="4741863"/>
          <p14:tracePt t="182801" x="9661525" y="4741863"/>
          <p14:tracePt t="182809" x="9634538" y="4741863"/>
          <p14:tracePt t="182817" x="9609138" y="4759325"/>
          <p14:tracePt t="182833" x="9599613" y="4759325"/>
          <p14:tracePt t="182842" x="9590088" y="4759325"/>
          <p14:tracePt t="182858" x="9582150" y="4759325"/>
          <p14:tracePt t="182875" x="9572625" y="4759325"/>
          <p14:tracePt t="182961" x="9582150" y="4759325"/>
          <p14:tracePt t="182969" x="9609138" y="4759325"/>
          <p14:tracePt t="182977" x="9617075" y="4759325"/>
          <p14:tracePt t="182991" x="9634538" y="4759325"/>
          <p14:tracePt t="183008" x="9680575" y="4759325"/>
          <p14:tracePt t="183026" x="9752013" y="4759325"/>
          <p14:tracePt t="183041" x="9777413" y="4759325"/>
          <p14:tracePt t="183097" x="9777413" y="4768850"/>
          <p14:tracePt t="183105" x="9742488" y="4795838"/>
          <p14:tracePt t="183113" x="9725025" y="4795838"/>
          <p14:tracePt t="183124" x="9688513" y="4813300"/>
          <p14:tracePt t="183141" x="9680575" y="4813300"/>
          <p14:tracePt t="183217" x="9698038" y="4813300"/>
          <p14:tracePt t="183225" x="9715500" y="4813300"/>
          <p14:tracePt t="184113" x="9725025" y="4813300"/>
          <p14:tracePt t="184121" x="9725025" y="4803775"/>
          <p14:tracePt t="184129" x="9725025" y="4795838"/>
          <p14:tracePt t="184141" x="9725025" y="4759325"/>
          <p14:tracePt t="184158" x="9725025" y="4697413"/>
          <p14:tracePt t="184175" x="9725025" y="4633913"/>
          <p14:tracePt t="184191" x="9725025" y="4608513"/>
          <p14:tracePt t="184208" x="9725025" y="4562475"/>
          <p14:tracePt t="184225" x="9725025" y="4510088"/>
          <p14:tracePt t="184242" x="9725025" y="4491038"/>
          <p14:tracePt t="184258" x="9725025" y="4438650"/>
          <p14:tracePt t="184275" x="9725025" y="4375150"/>
          <p14:tracePt t="184291" x="9725025" y="4340225"/>
          <p14:tracePt t="184308" x="9725025" y="4313238"/>
          <p14:tracePt t="184325" x="9705975" y="4259263"/>
          <p14:tracePt t="184341" x="9698038" y="4232275"/>
          <p14:tracePt t="184358" x="9698038" y="4197350"/>
          <p14:tracePt t="184375" x="9671050" y="4170363"/>
          <p14:tracePt t="184409" x="9671050" y="4160838"/>
          <p14:tracePt t="184425" x="9661525" y="4152900"/>
          <p14:tracePt t="184442" x="9653588" y="4143375"/>
          <p14:tracePt t="184458" x="9644063" y="4089400"/>
          <p14:tracePt t="184475" x="9626600" y="4071938"/>
          <p14:tracePt t="184491" x="9599613" y="4054475"/>
          <p14:tracePt t="184508" x="9582150" y="4027488"/>
          <p14:tracePt t="184524" x="9572625" y="4017963"/>
          <p14:tracePt t="184541" x="9545638" y="4000500"/>
          <p14:tracePt t="184574" x="9537700" y="3990975"/>
          <p14:tracePt t="184593" x="9528175" y="3990975"/>
          <p14:tracePt t="184609" x="9518650" y="3990975"/>
          <p14:tracePt t="184625" x="9510713" y="3990975"/>
          <p14:tracePt t="184642" x="9466263" y="3990975"/>
          <p14:tracePt t="184659" x="9456738" y="3990975"/>
          <p14:tracePt t="184675" x="9447213" y="3990975"/>
          <p14:tracePt t="184708" x="9420225" y="3990975"/>
          <p14:tracePt t="184725" x="9412288" y="3990975"/>
          <p14:tracePt t="184741" x="9402763" y="3990975"/>
          <p14:tracePt t="184758" x="9394825" y="3990975"/>
          <p14:tracePt t="184775" x="9375775" y="3990975"/>
          <p14:tracePt t="184801" x="9358313" y="3990975"/>
          <p14:tracePt t="184809" x="9348788" y="3990975"/>
          <p14:tracePt t="184833" x="9340850" y="4000500"/>
          <p14:tracePt t="184858" x="9331325" y="4010025"/>
          <p14:tracePt t="184875" x="9323388" y="4017963"/>
          <p14:tracePt t="184881" x="9313863" y="4037013"/>
          <p14:tracePt t="184897" x="9304338" y="4044950"/>
          <p14:tracePt t="184908" x="9304338" y="4054475"/>
          <p14:tracePt t="184925" x="9286875" y="4081463"/>
          <p14:tracePt t="184941" x="9286875" y="4098925"/>
          <p14:tracePt t="184975" x="9277350" y="4116388"/>
          <p14:tracePt t="184991" x="9277350" y="4143375"/>
          <p14:tracePt t="185008" x="9277350" y="4160838"/>
          <p14:tracePt t="185025" x="9259888" y="4205288"/>
          <p14:tracePt t="185041" x="9259888" y="4214813"/>
          <p14:tracePt t="185058" x="9259888" y="4241800"/>
          <p14:tracePt t="185075" x="9259888" y="4268788"/>
          <p14:tracePt t="185091" x="9259888" y="4295775"/>
          <p14:tracePt t="185108" x="9259888" y="4313238"/>
          <p14:tracePt t="185125" x="9259888" y="4348163"/>
          <p14:tracePt t="185141" x="9259888" y="4375150"/>
          <p14:tracePt t="185158" x="9259888" y="4384675"/>
          <p14:tracePt t="185175" x="9259888" y="4419600"/>
          <p14:tracePt t="185208" x="9269413" y="4438650"/>
          <p14:tracePt t="185225" x="9286875" y="4456113"/>
          <p14:tracePt t="185249" x="9286875" y="4465638"/>
          <p14:tracePt t="185274" x="9296400" y="4473575"/>
          <p14:tracePt t="185291" x="9304338" y="4483100"/>
          <p14:tracePt t="185313" x="9323388" y="4491038"/>
          <p14:tracePt t="185369" x="9348788" y="4491038"/>
          <p14:tracePt t="185393" x="9358313" y="4491038"/>
          <p14:tracePt t="185417" x="9367838" y="4491038"/>
          <p14:tracePt t="185465" x="9375775" y="4491038"/>
          <p14:tracePt t="185481" x="9402763" y="4491038"/>
          <p14:tracePt t="185497" x="9412288" y="4491038"/>
          <p14:tracePt t="185505" x="9420225" y="4483100"/>
          <p14:tracePt t="185553" x="9429750" y="4473575"/>
          <p14:tracePt t="185561" x="9439275" y="4465638"/>
          <p14:tracePt t="185601" x="9456738" y="4429125"/>
          <p14:tracePt t="185625" x="9466263" y="4419600"/>
          <p14:tracePt t="185657" x="9474200" y="4394200"/>
          <p14:tracePt t="185681" x="9474200" y="4384675"/>
          <p14:tracePt t="185697" x="9474200" y="4375150"/>
          <p14:tracePt t="185713" x="9474200" y="4367213"/>
          <p14:tracePt t="185729" x="9474200" y="4357688"/>
          <p14:tracePt t="185737" x="9474200" y="4322763"/>
          <p14:tracePt t="185745" x="9474200" y="4313238"/>
          <p14:tracePt t="185758" x="9474200" y="4295775"/>
          <p14:tracePt t="185775" x="9474200" y="4251325"/>
          <p14:tracePt t="185791" x="9474200" y="4205288"/>
          <p14:tracePt t="185808" x="9466263" y="4143375"/>
          <p14:tracePt t="185825" x="9456738" y="4125913"/>
          <p14:tracePt t="185858" x="9456738" y="4108450"/>
          <p14:tracePt t="185875" x="9447213" y="4089400"/>
          <p14:tracePt t="186065" x="9429750" y="4089400"/>
          <p14:tracePt t="186081" x="9420225" y="4089400"/>
          <p14:tracePt t="186091" x="9402763" y="4098925"/>
          <p14:tracePt t="186097" x="9394825" y="4108450"/>
          <p14:tracePt t="186108" x="9385300" y="4143375"/>
          <p14:tracePt t="186125" x="9323388" y="4205288"/>
          <p14:tracePt t="186141" x="9251950" y="4268788"/>
          <p14:tracePt t="186158" x="9197975" y="4357688"/>
          <p14:tracePt t="186175" x="9117013" y="4429125"/>
          <p14:tracePt t="186191" x="9001125" y="4456113"/>
          <p14:tracePt t="186208" x="8894763" y="4545013"/>
          <p14:tracePt t="186225" x="8823325" y="4633913"/>
          <p14:tracePt t="186242" x="8670925" y="4776788"/>
          <p14:tracePt t="186258" x="8537575" y="4867275"/>
          <p14:tracePt t="186275" x="8340725" y="5027613"/>
          <p14:tracePt t="186291" x="8126413" y="5170488"/>
          <p14:tracePt t="186308" x="7885113" y="5357813"/>
          <p14:tracePt t="186324" x="7527925" y="5616575"/>
          <p14:tracePt t="186341" x="7197725" y="5848350"/>
          <p14:tracePt t="186358" x="6956425" y="6010275"/>
          <p14:tracePt t="186375" x="6697663" y="6161088"/>
          <p14:tracePt t="186391" x="6402388" y="6215063"/>
          <p14:tracePt t="186408" x="6251575" y="6259513"/>
          <p14:tracePt t="186425" x="6099175" y="6259513"/>
          <p14:tracePt t="186442" x="6010275" y="6259513"/>
          <p14:tracePt t="186458" x="5973763" y="6251575"/>
          <p14:tracePt t="186475" x="5973763" y="6215063"/>
          <p14:tracePt t="186491" x="5973763" y="6188075"/>
          <p14:tracePt t="186508" x="5973763" y="6134100"/>
          <p14:tracePt t="186524" x="5973763" y="6081713"/>
          <p14:tracePt t="186541" x="5973763" y="6027738"/>
          <p14:tracePt t="186558" x="6000750" y="5983288"/>
          <p14:tracePt t="186575" x="6010275" y="5929313"/>
          <p14:tracePt t="186591" x="6054725" y="5848350"/>
          <p14:tracePt t="186608" x="6081713" y="5786438"/>
          <p14:tracePt t="186624" x="6089650" y="5724525"/>
          <p14:tracePt t="186642" x="6089650" y="5680075"/>
          <p14:tracePt t="186658" x="6089650" y="5670550"/>
          <p14:tracePt t="186675" x="6089650" y="5661025"/>
          <p14:tracePt t="186691" x="6089650" y="5643563"/>
          <p14:tracePt t="186708" x="6089650" y="5616575"/>
          <p14:tracePt t="186725" x="6089650" y="5608638"/>
          <p14:tracePt t="186741" x="6089650" y="5572125"/>
          <p14:tracePt t="186758" x="6081713" y="5537200"/>
          <p14:tracePt t="186774" x="6045200" y="5510213"/>
          <p14:tracePt t="186791" x="6037263" y="5500688"/>
          <p14:tracePt t="186808" x="6000750" y="5465763"/>
          <p14:tracePt t="186825" x="6000750" y="5456238"/>
          <p14:tracePt t="186842" x="5991225" y="5429250"/>
          <p14:tracePt t="186858" x="5983288" y="5411788"/>
          <p14:tracePt t="186874" x="5983288" y="5402263"/>
          <p14:tracePt t="186891" x="5956300" y="5367338"/>
          <p14:tracePt t="186908" x="5956300" y="5357813"/>
          <p14:tracePt t="186925" x="5956300" y="5348288"/>
          <p14:tracePt t="186941" x="5956300" y="5340350"/>
          <p14:tracePt t="186958" x="5946775" y="5330825"/>
          <p14:tracePt t="186975" x="5946775" y="5303838"/>
          <p14:tracePt t="186991" x="5946775" y="5295900"/>
          <p14:tracePt t="187409" x="5946775" y="5286375"/>
          <p14:tracePt t="187441" x="5956300" y="5286375"/>
          <p14:tracePt t="187473" x="5965825" y="5295900"/>
          <p14:tracePt t="187481" x="5965825" y="5303838"/>
          <p14:tracePt t="187497" x="5965825" y="5330825"/>
          <p14:tracePt t="187508" x="5965825" y="5340350"/>
          <p14:tracePt t="187524" x="5965825" y="5357813"/>
          <p14:tracePt t="187541" x="5965825" y="5394325"/>
          <p14:tracePt t="187558" x="5965825" y="5411788"/>
          <p14:tracePt t="187574" x="5965825" y="5429250"/>
          <p14:tracePt t="187591" x="5965825" y="5465763"/>
          <p14:tracePt t="187608" x="5965825" y="5491163"/>
          <p14:tracePt t="187625" x="5965825" y="5510213"/>
          <p14:tracePt t="187642" x="5965825" y="5537200"/>
          <p14:tracePt t="187659" x="5965825" y="5562600"/>
          <p14:tracePt t="187675" x="5965825" y="5608638"/>
          <p14:tracePt t="187691" x="5965825" y="5626100"/>
          <p14:tracePt t="187708" x="5965825" y="5653088"/>
          <p14:tracePt t="187725" x="5965825" y="5680075"/>
          <p14:tracePt t="187741" x="5965825" y="5724525"/>
          <p14:tracePt t="187758" x="5965825" y="5776913"/>
          <p14:tracePt t="187775" x="5956300" y="5795963"/>
          <p14:tracePt t="187791" x="5956300" y="5840413"/>
          <p14:tracePt t="187808" x="5938838" y="5875338"/>
          <p14:tracePt t="187825" x="5938838" y="5911850"/>
          <p14:tracePt t="187842" x="5929313" y="5983288"/>
          <p14:tracePt t="187859" x="5929313" y="6010275"/>
          <p14:tracePt t="187875" x="5929313" y="6054725"/>
          <p14:tracePt t="187891" x="5919788" y="6099175"/>
          <p14:tracePt t="187908" x="5919788" y="6161088"/>
          <p14:tracePt t="187925" x="5894388" y="6224588"/>
          <p14:tracePt t="187941" x="5894388" y="6286500"/>
          <p14:tracePt t="187958" x="5875338" y="6348413"/>
          <p14:tracePt t="187975" x="5875338" y="6375400"/>
          <p14:tracePt t="187991" x="5875338" y="6384925"/>
          <p14:tracePt t="188008" x="5867400" y="6419850"/>
          <p14:tracePt t="188193" x="5867400" y="6411913"/>
          <p14:tracePt t="188201" x="5867400" y="6384925"/>
          <p14:tracePt t="188209" x="5867400" y="6357938"/>
          <p14:tracePt t="188224" x="5884863" y="6323013"/>
          <p14:tracePt t="188242" x="5894388" y="6232525"/>
          <p14:tracePt t="188258" x="5894388" y="6170613"/>
          <p14:tracePt t="188274" x="5894388" y="6116638"/>
          <p14:tracePt t="188292" x="5911850" y="6054725"/>
          <p14:tracePt t="188308" x="5911850" y="5991225"/>
          <p14:tracePt t="188325" x="5919788" y="5911850"/>
          <p14:tracePt t="188341" x="5919788" y="5822950"/>
          <p14:tracePt t="188358" x="5919788" y="5741988"/>
          <p14:tracePt t="188374" x="5919788" y="5670550"/>
          <p14:tracePt t="188391" x="5919788" y="5581650"/>
          <p14:tracePt t="188409" x="5919788" y="5500688"/>
          <p14:tracePt t="188424" x="5919788" y="5473700"/>
          <p14:tracePt t="188442" x="5919788" y="5429250"/>
          <p14:tracePt t="188458" x="5919788" y="5394325"/>
          <p14:tracePt t="188475" x="5919788" y="5357813"/>
          <p14:tracePt t="188491" x="5946775" y="5303838"/>
          <p14:tracePt t="188508" x="5965825" y="5276850"/>
          <p14:tracePt t="188524" x="5965825" y="5259388"/>
          <p14:tracePt t="188541" x="5973763" y="5251450"/>
          <p14:tracePt t="188558" x="5973763" y="5205413"/>
          <p14:tracePt t="188575" x="5973763" y="5170488"/>
          <p14:tracePt t="188591" x="5983288" y="5143500"/>
          <p14:tracePt t="188673" x="5983288" y="5153025"/>
          <p14:tracePt t="188681" x="5983288" y="5160963"/>
          <p14:tracePt t="188691" x="5983288" y="5170488"/>
          <p14:tracePt t="188708" x="5983288" y="5187950"/>
          <p14:tracePt t="188724" x="5983288" y="5214938"/>
          <p14:tracePt t="188741" x="5983288" y="5241925"/>
          <p14:tracePt t="188758" x="5983288" y="5268913"/>
          <p14:tracePt t="188774" x="5983288" y="5313363"/>
          <p14:tracePt t="188791" x="5983288" y="5367338"/>
          <p14:tracePt t="188808" x="5983288" y="5446713"/>
          <p14:tracePt t="188824" x="5983288" y="5537200"/>
          <p14:tracePt t="188842" x="5983288" y="5697538"/>
          <p14:tracePt t="188858" x="5983288" y="5795963"/>
          <p14:tracePt t="188875" x="5983288" y="5902325"/>
          <p14:tracePt t="188891" x="5983288" y="5973763"/>
          <p14:tracePt t="188908" x="5983288" y="6027738"/>
          <p14:tracePt t="188925" x="5983288" y="6045200"/>
          <p14:tracePt t="189217" x="5965825" y="6081713"/>
          <p14:tracePt t="189225" x="5929313" y="6099175"/>
          <p14:tracePt t="189233" x="5857875" y="6108700"/>
          <p14:tracePt t="189242" x="5732463" y="6126163"/>
          <p14:tracePt t="189258" x="5456238" y="6215063"/>
          <p14:tracePt t="189275" x="5187950" y="6296025"/>
          <p14:tracePt t="189291" x="4911725" y="6384925"/>
          <p14:tracePt t="189308" x="4705350" y="6438900"/>
          <p14:tracePt t="189324" x="4545013" y="6483350"/>
          <p14:tracePt t="189341" x="4276725" y="6518275"/>
          <p14:tracePt t="189358" x="4160838" y="6545263"/>
          <p14:tracePt t="189374" x="4116388" y="6562725"/>
          <p14:tracePt t="189391" x="4054475" y="6581775"/>
          <p14:tracePt t="189408" x="4044950" y="6581775"/>
          <p14:tracePt t="189441" x="4010025" y="6599238"/>
          <p14:tracePt t="189474" x="3965575" y="6608763"/>
          <p14:tracePt t="189491" x="3911600" y="6608763"/>
          <p14:tracePt t="189508" x="3840163" y="6608763"/>
          <p14:tracePt t="189525" x="3759200" y="6581775"/>
          <p14:tracePt t="189541" x="3670300" y="6554788"/>
          <p14:tracePt t="189558" x="3571875" y="6500813"/>
          <p14:tracePt t="189574" x="3473450" y="6438900"/>
          <p14:tracePt t="189591" x="3394075" y="6411913"/>
          <p14:tracePt t="189608" x="3330575" y="6375400"/>
          <p14:tracePt t="189625" x="3295650" y="6340475"/>
          <p14:tracePt t="189641" x="3276600" y="6313488"/>
          <p14:tracePt t="189658" x="3259138" y="6296025"/>
          <p14:tracePt t="190121" x="3295650" y="6296025"/>
          <p14:tracePt t="190129" x="3330575" y="6296025"/>
          <p14:tracePt t="190141" x="3367088" y="6296025"/>
          <p14:tracePt t="190158" x="3536950" y="6296025"/>
          <p14:tracePt t="190174" x="3776663" y="6296025"/>
          <p14:tracePt t="190191" x="4062413" y="6296025"/>
          <p14:tracePt t="190208" x="4232275" y="6296025"/>
          <p14:tracePt t="190224" x="4268788" y="6296025"/>
          <p14:tracePt t="190929" x="4276725" y="6269038"/>
          <p14:tracePt t="190937" x="4259263" y="6197600"/>
          <p14:tracePt t="190945" x="4241800" y="6116638"/>
          <p14:tracePt t="190958" x="4224338" y="6062663"/>
          <p14:tracePt t="190975" x="4071938" y="5759450"/>
          <p14:tracePt t="190991" x="3795713" y="5286375"/>
          <p14:tracePt t="191008" x="3500438" y="4848225"/>
          <p14:tracePt t="191024" x="2990850" y="4446588"/>
          <p14:tracePt t="191041" x="2982913" y="4446588"/>
          <p14:tracePt t="191249" x="2955925" y="4402138"/>
          <p14:tracePt t="191258" x="2901950" y="4268788"/>
          <p14:tracePt t="191265" x="2847975" y="4170363"/>
          <p14:tracePt t="191276" x="2803525" y="4125913"/>
          <p14:tracePt t="191291" x="2652713" y="3840163"/>
          <p14:tracePt t="191308" x="2347913" y="3455988"/>
          <p14:tracePt t="191324" x="2089150" y="3098800"/>
          <p14:tracePt t="191341" x="1803400" y="2705100"/>
          <p14:tracePt t="191358" x="1589088" y="2374900"/>
          <p14:tracePt t="191374" x="1357313" y="2062163"/>
          <p14:tracePt t="191392" x="1204913" y="1758950"/>
          <p14:tracePt t="191408" x="1116013" y="1536700"/>
          <p14:tracePt t="191424" x="1062038" y="1330325"/>
          <p14:tracePt t="191442" x="1044575" y="1160463"/>
          <p14:tracePt t="191458" x="1044575" y="1071563"/>
          <p14:tracePt t="191474" x="1044575" y="1009650"/>
          <p14:tracePt t="191491" x="1044575" y="946150"/>
          <p14:tracePt t="191508" x="1044575" y="874713"/>
          <p14:tracePt t="191525" x="1044575" y="795338"/>
          <p14:tracePt t="191541" x="1044575" y="741363"/>
          <p14:tracePt t="191558" x="1044575" y="679450"/>
          <p14:tracePt t="191574" x="1044575" y="625475"/>
          <p14:tracePt t="191591" x="1044575" y="608013"/>
          <p14:tracePt t="191608" x="1054100" y="561975"/>
          <p14:tracePt t="191624" x="1071563" y="517525"/>
          <p14:tracePt t="191641" x="1089025" y="465138"/>
          <p14:tracePt t="191658" x="1125538" y="374650"/>
          <p14:tracePt t="193324" x="1411288" y="61913"/>
          <p14:tracePt t="193513" x="1419225" y="714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76201"/>
            <a:ext cx="5789613" cy="349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1752600" y="762000"/>
            <a:ext cx="4191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/>
              <a:t>Observe that the voltage at the (d</a:t>
            </a:r>
            <a:r>
              <a:rPr lang="en-US" altLang="en-US" sz="1800" baseline="-25000"/>
              <a:t>1</a:t>
            </a:r>
            <a:r>
              <a:rPr lang="en-US" altLang="en-US" sz="1800"/>
              <a:t>, s</a:t>
            </a:r>
            <a:r>
              <a:rPr lang="en-US" altLang="en-US" sz="1800" baseline="-25000"/>
              <a:t>2</a:t>
            </a:r>
            <a:r>
              <a:rPr lang="en-US" altLang="en-US" sz="1800"/>
              <a:t>) node is equal to –v</a:t>
            </a:r>
            <a:r>
              <a:rPr lang="en-US" altLang="en-US" sz="1800" baseline="-25000"/>
              <a:t>gs2</a:t>
            </a:r>
            <a:r>
              <a:rPr lang="en-US" altLang="en-US" sz="1800"/>
              <a:t>. Writing a node equation for that node, we have</a:t>
            </a:r>
          </a:p>
        </p:txBody>
      </p:sp>
      <p:pic>
        <p:nvPicPr>
          <p:cNvPr id="3174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2630488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048001"/>
            <a:ext cx="2709863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0" name="AutoShape 8"/>
          <p:cNvSpPr>
            <a:spLocks noChangeArrowheads="1"/>
          </p:cNvSpPr>
          <p:nvPr/>
        </p:nvSpPr>
        <p:spPr bwMode="auto">
          <a:xfrm>
            <a:off x="2971800" y="2590800"/>
            <a:ext cx="3810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3175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3759200"/>
            <a:ext cx="2709862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6" y="3733800"/>
            <a:ext cx="1590675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3" name="Rectangle 12"/>
          <p:cNvSpPr>
            <a:spLocks noChangeArrowheads="1"/>
          </p:cNvSpPr>
          <p:nvPr/>
        </p:nvSpPr>
        <p:spPr bwMode="auto">
          <a:xfrm>
            <a:off x="1981200" y="4191000"/>
            <a:ext cx="8077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99"/>
                </a:solidFill>
              </a:rPr>
              <a:t>The current of the controlled source of Q</a:t>
            </a:r>
            <a:r>
              <a:rPr lang="en-US" altLang="en-US" baseline="-25000">
                <a:solidFill>
                  <a:srgbClr val="000099"/>
                </a:solidFill>
              </a:rPr>
              <a:t>2</a:t>
            </a:r>
            <a:r>
              <a:rPr lang="en-US" altLang="en-US">
                <a:solidFill>
                  <a:srgbClr val="000099"/>
                </a:solidFill>
              </a:rPr>
              <a:t> is equal to that of the controlled source of Q</a:t>
            </a:r>
            <a:r>
              <a:rPr lang="en-US" altLang="en-US" baseline="-25000">
                <a:solidFill>
                  <a:srgbClr val="000099"/>
                </a:solidFill>
              </a:rPr>
              <a:t>1</a:t>
            </a:r>
          </a:p>
        </p:txBody>
      </p:sp>
      <p:sp>
        <p:nvSpPr>
          <p:cNvPr id="31754" name="AutoShape 13"/>
          <p:cNvSpPr>
            <a:spLocks noChangeArrowheads="1"/>
          </p:cNvSpPr>
          <p:nvPr/>
        </p:nvSpPr>
        <p:spPr bwMode="auto">
          <a:xfrm rot="-5400000">
            <a:off x="4838700" y="3784600"/>
            <a:ext cx="3810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31755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6" y="4495801"/>
            <a:ext cx="17494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6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6" y="4495800"/>
            <a:ext cx="1630363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7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5213350"/>
            <a:ext cx="123031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8" name="AutoShape 17"/>
          <p:cNvSpPr>
            <a:spLocks noChangeArrowheads="1"/>
          </p:cNvSpPr>
          <p:nvPr/>
        </p:nvSpPr>
        <p:spPr bwMode="auto">
          <a:xfrm rot="-5400000">
            <a:off x="2781300" y="5213350"/>
            <a:ext cx="3810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31759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5226050"/>
            <a:ext cx="790575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60" name="Picture 1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5602288"/>
            <a:ext cx="1509713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61" name="Text Box 20"/>
          <p:cNvSpPr txBox="1">
            <a:spLocks noChangeArrowheads="1"/>
          </p:cNvSpPr>
          <p:nvPr/>
        </p:nvSpPr>
        <p:spPr bwMode="auto">
          <a:xfrm>
            <a:off x="1676400" y="4572000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/>
              <a:t>@ d</a:t>
            </a:r>
            <a:r>
              <a:rPr lang="en-US" altLang="en-US" baseline="-25000"/>
              <a:t>2</a:t>
            </a:r>
            <a:r>
              <a:rPr lang="en-US" altLang="en-US"/>
              <a:t> node:</a:t>
            </a:r>
          </a:p>
        </p:txBody>
      </p:sp>
      <p:sp>
        <p:nvSpPr>
          <p:cNvPr id="31762" name="Text Box 21"/>
          <p:cNvSpPr txBox="1">
            <a:spLocks noChangeArrowheads="1"/>
          </p:cNvSpPr>
          <p:nvPr/>
        </p:nvSpPr>
        <p:spPr bwMode="auto">
          <a:xfrm>
            <a:off x="2590800" y="5722938"/>
            <a:ext cx="160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000099"/>
                </a:solidFill>
              </a:rPr>
              <a:t>Thus:</a:t>
            </a:r>
          </a:p>
        </p:txBody>
      </p:sp>
      <p:sp>
        <p:nvSpPr>
          <p:cNvPr id="31763" name="Rectangle 2"/>
          <p:cNvSpPr>
            <a:spLocks noChangeArrowheads="1"/>
          </p:cNvSpPr>
          <p:nvPr/>
        </p:nvSpPr>
        <p:spPr bwMode="auto">
          <a:xfrm>
            <a:off x="1676400" y="152400"/>
            <a:ext cx="3657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chemeClr val="tx2"/>
                </a:solidFill>
              </a:rPr>
              <a:t>The MOS Cascode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541"/>
    </mc:Choice>
    <mc:Fallback xmlns="">
      <p:transition spd="slow" advTm="255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35" x="928688" y="5037138"/>
          <p14:tracePt t="3239" x="938213" y="5027613"/>
          <p14:tracePt t="3247" x="965200" y="5010150"/>
          <p14:tracePt t="3255" x="965200" y="4983163"/>
          <p14:tracePt t="3266" x="965200" y="4965700"/>
          <p14:tracePt t="3283" x="990600" y="4884738"/>
          <p14:tracePt t="3300" x="1000125" y="4884738"/>
          <p14:tracePt t="3316" x="1009650" y="4857750"/>
          <p14:tracePt t="3567" x="1017588" y="4840288"/>
          <p14:tracePt t="3575" x="1027113" y="4822825"/>
          <p14:tracePt t="3584" x="1044575" y="4803775"/>
          <p14:tracePt t="3600" x="1081088" y="4751388"/>
          <p14:tracePt t="3616" x="1089025" y="4732338"/>
          <p14:tracePt t="3650" x="1098550" y="4724400"/>
          <p14:tracePt t="3666" x="1133475" y="4687888"/>
          <p14:tracePt t="3683" x="1160463" y="4687888"/>
          <p14:tracePt t="3699" x="1169988" y="4687888"/>
          <p14:tracePt t="3716" x="1187450" y="4687888"/>
          <p14:tracePt t="3759" x="1196975" y="4687888"/>
          <p14:tracePt t="3767" x="1214438" y="4687888"/>
          <p14:tracePt t="3783" x="1223963" y="4687888"/>
          <p14:tracePt t="3800" x="1231900" y="4687888"/>
          <p14:tracePt t="3823" x="1250950" y="4687888"/>
          <p14:tracePt t="3839" x="1268413" y="4687888"/>
          <p14:tracePt t="3849" x="1276350" y="4687888"/>
          <p14:tracePt t="3866" x="1312863" y="4670425"/>
          <p14:tracePt t="3883" x="1339850" y="4643438"/>
          <p14:tracePt t="3900" x="1374775" y="4616450"/>
          <p14:tracePt t="3916" x="1428750" y="4562475"/>
          <p14:tracePt t="3933" x="1455738" y="4537075"/>
          <p14:tracePt t="3949" x="1509713" y="4500563"/>
          <p14:tracePt t="3967" x="1724025" y="4394200"/>
          <p14:tracePt t="3984" x="1928813" y="4303713"/>
          <p14:tracePt t="4000" x="2214563" y="4197350"/>
          <p14:tracePt t="4016" x="2490788" y="4108450"/>
          <p14:tracePt t="4033" x="2741613" y="3983038"/>
          <p14:tracePt t="4049" x="2911475" y="3894138"/>
          <p14:tracePt t="4066" x="2982913" y="3894138"/>
          <p14:tracePt t="4083" x="2990850" y="3911600"/>
          <p14:tracePt t="4231" x="2990850" y="3848100"/>
          <p14:tracePt t="4239" x="3017838" y="3830638"/>
          <p14:tracePt t="4249" x="3062288" y="3822700"/>
          <p14:tracePt t="4266" x="3170238" y="3741738"/>
          <p14:tracePt t="4283" x="3197225" y="3697288"/>
          <p14:tracePt t="4300" x="3232150" y="3679825"/>
          <p14:tracePt t="4316" x="3232150" y="3562350"/>
          <p14:tracePt t="4333" x="3232150" y="3394075"/>
          <p14:tracePt t="4350" x="3205163" y="3241675"/>
          <p14:tracePt t="4367" x="3133725" y="2990850"/>
          <p14:tracePt t="4383" x="3027363" y="2544763"/>
          <p14:tracePt t="4400" x="2901950" y="2179638"/>
          <p14:tracePt t="4417" x="2813050" y="1874838"/>
          <p14:tracePt t="4433" x="2732088" y="1758950"/>
          <p14:tracePt t="4450" x="2697163" y="1731963"/>
          <p14:tracePt t="4466" x="2697163" y="1724025"/>
          <p14:tracePt t="4599" x="2705100" y="1724025"/>
          <p14:tracePt t="4607" x="2724150" y="1714500"/>
          <p14:tracePt t="4616" x="2724150" y="1697038"/>
          <p14:tracePt t="4633" x="2741613" y="1643063"/>
          <p14:tracePt t="4650" x="2795588" y="1544638"/>
          <p14:tracePt t="4666" x="2795588" y="1473200"/>
          <p14:tracePt t="4683" x="2795588" y="1411288"/>
          <p14:tracePt t="4699" x="2714625" y="1330325"/>
          <p14:tracePt t="4716" x="2616200" y="1258888"/>
          <p14:tracePt t="4733" x="2544763" y="1231900"/>
          <p14:tracePt t="4750" x="2500313" y="1231900"/>
          <p14:tracePt t="4784" x="2473325" y="1223963"/>
          <p14:tracePt t="4800" x="2438400" y="1196975"/>
          <p14:tracePt t="4816" x="2419350" y="1187450"/>
          <p14:tracePt t="4833" x="2401888" y="1187450"/>
          <p14:tracePt t="4850" x="2374900" y="1179513"/>
          <p14:tracePt t="4887" x="2366963" y="1169988"/>
          <p14:tracePt t="4911" x="2357438" y="1160463"/>
          <p14:tracePt t="4935" x="2339975" y="1133475"/>
          <p14:tracePt t="4959" x="2330450" y="1125538"/>
          <p14:tracePt t="4991" x="2322513" y="1116013"/>
          <p14:tracePt t="5000" x="2312988" y="1108075"/>
          <p14:tracePt t="5143" x="2286000" y="1108075"/>
          <p14:tracePt t="5159" x="2276475" y="1108075"/>
          <p14:tracePt t="5167" x="2268538" y="1108075"/>
          <p14:tracePt t="5175" x="2259013" y="1108075"/>
          <p14:tracePt t="5184" x="2241550" y="1108075"/>
          <p14:tracePt t="5200" x="2214563" y="1108075"/>
          <p14:tracePt t="5216" x="2160588" y="1108075"/>
          <p14:tracePt t="5233" x="2116138" y="1108075"/>
          <p14:tracePt t="5249" x="2036763" y="1125538"/>
          <p14:tracePt t="5266" x="1973263" y="1125538"/>
          <p14:tracePt t="5283" x="1919288" y="1133475"/>
          <p14:tracePt t="5299" x="1839913" y="1133475"/>
          <p14:tracePt t="5316" x="1795463" y="1133475"/>
          <p14:tracePt t="5333" x="1785938" y="1133475"/>
          <p14:tracePt t="5366" x="1758950" y="1133475"/>
          <p14:tracePt t="5383" x="1741488" y="1133475"/>
          <p14:tracePt t="5400" x="1697038" y="1098550"/>
          <p14:tracePt t="5416" x="1687513" y="1089025"/>
          <p14:tracePt t="5433" x="1679575" y="1062038"/>
          <p14:tracePt t="5449" x="1660525" y="1054100"/>
          <p14:tracePt t="5466" x="1643063" y="1017588"/>
          <p14:tracePt t="5483" x="1643063" y="1000125"/>
          <p14:tracePt t="5499" x="1633538" y="982663"/>
          <p14:tracePt t="5516" x="1625600" y="938213"/>
          <p14:tracePt t="5533" x="1625600" y="928688"/>
          <p14:tracePt t="5550" x="1625600" y="901700"/>
          <p14:tracePt t="5759" x="1625600" y="893763"/>
          <p14:tracePt t="5767" x="1625600" y="847725"/>
          <p14:tracePt t="5775" x="1625600" y="803275"/>
          <p14:tracePt t="5784" x="1625600" y="731838"/>
          <p14:tracePt t="5800" x="1625600" y="642938"/>
          <p14:tracePt t="5816" x="1625600" y="581025"/>
          <p14:tracePt t="5833" x="1633538" y="544513"/>
          <p14:tracePt t="5850" x="1643063" y="527050"/>
          <p14:tracePt t="6351" x="1652588" y="517525"/>
          <p14:tracePt t="6407" x="1670050" y="517525"/>
          <p14:tracePt t="6415" x="1679575" y="527050"/>
          <p14:tracePt t="6432" x="1687513" y="536575"/>
          <p14:tracePt t="6751" x="1697038" y="571500"/>
          <p14:tracePt t="6767" x="1697038" y="588963"/>
          <p14:tracePt t="6775" x="1704975" y="598488"/>
          <p14:tracePt t="6784" x="1704975" y="608013"/>
          <p14:tracePt t="6839" x="1714500" y="615950"/>
          <p14:tracePt t="12519" x="1714500" y="633413"/>
          <p14:tracePt t="12527" x="1776413" y="696913"/>
          <p14:tracePt t="12535" x="1857375" y="731838"/>
          <p14:tracePt t="12549" x="1946275" y="776288"/>
          <p14:tracePt t="12566" x="2152650" y="884238"/>
          <p14:tracePt t="12583" x="2589213" y="1133475"/>
          <p14:tracePt t="12600" x="3098800" y="1295400"/>
          <p14:tracePt t="12616" x="4205288" y="1411288"/>
          <p14:tracePt t="12633" x="5099050" y="1571625"/>
          <p14:tracePt t="12649" x="5608638" y="1679575"/>
          <p14:tracePt t="12666" x="5813425" y="1795463"/>
          <p14:tracePt t="12682" x="5822950" y="1822450"/>
          <p14:tracePt t="12799" x="5894388" y="1822450"/>
          <p14:tracePt t="12807" x="6018213" y="1839913"/>
          <p14:tracePt t="12816" x="6054725" y="1847850"/>
          <p14:tracePt t="12833" x="6188075" y="1866900"/>
          <p14:tracePt t="12849" x="6402388" y="1884363"/>
          <p14:tracePt t="12866" x="6653213" y="1919288"/>
          <p14:tracePt t="12883" x="6705600" y="1919288"/>
          <p14:tracePt t="12899" x="6732588" y="1884363"/>
          <p14:tracePt t="12916" x="6732588" y="1822450"/>
          <p14:tracePt t="12933" x="6732588" y="1751013"/>
          <p14:tracePt t="12950" x="6732588" y="1670050"/>
          <p14:tracePt t="12966" x="6732588" y="1581150"/>
          <p14:tracePt t="12983" x="6732588" y="1482725"/>
          <p14:tracePt t="13000" x="6732588" y="1438275"/>
          <p14:tracePt t="13016" x="6732588" y="1374775"/>
          <p14:tracePt t="13033" x="6732588" y="1339850"/>
          <p14:tracePt t="13049" x="6724650" y="1322388"/>
          <p14:tracePt t="13066" x="6688138" y="1322388"/>
          <p14:tracePt t="13082" x="6634163" y="1322388"/>
          <p14:tracePt t="13099" x="6537325" y="1322388"/>
          <p14:tracePt t="13116" x="6419850" y="1322388"/>
          <p14:tracePt t="13132" x="6286500" y="1322388"/>
          <p14:tracePt t="13150" x="6180138" y="1322388"/>
          <p14:tracePt t="13166" x="6072188" y="1303338"/>
          <p14:tracePt t="13183" x="5983288" y="1295400"/>
          <p14:tracePt t="13200" x="5946775" y="1295400"/>
          <p14:tracePt t="13216" x="5830888" y="1295400"/>
          <p14:tracePt t="13233" x="5741988" y="1295400"/>
          <p14:tracePt t="13249" x="5616575" y="1295400"/>
          <p14:tracePt t="13266" x="5456238" y="1330325"/>
          <p14:tracePt t="13283" x="5276850" y="1374775"/>
          <p14:tracePt t="13299" x="5116513" y="1428750"/>
          <p14:tracePt t="13316" x="5010150" y="1455738"/>
          <p14:tracePt t="13332" x="4973638" y="1490663"/>
          <p14:tracePt t="13349" x="4919663" y="1509713"/>
          <p14:tracePt t="13367" x="4848225" y="1608138"/>
          <p14:tracePt t="13383" x="4786313" y="1714500"/>
          <p14:tracePt t="13400" x="4714875" y="1812925"/>
          <p14:tracePt t="13416" x="4660900" y="1901825"/>
          <p14:tracePt t="13432" x="4633913" y="2000250"/>
          <p14:tracePt t="13449" x="4598988" y="2062163"/>
          <p14:tracePt t="13466" x="4581525" y="2098675"/>
          <p14:tracePt t="13483" x="4581525" y="2143125"/>
          <p14:tracePt t="13499" x="4581525" y="2170113"/>
          <p14:tracePt t="13516" x="4581525" y="2197100"/>
          <p14:tracePt t="13533" x="4581525" y="2241550"/>
          <p14:tracePt t="13549" x="4581525" y="2286000"/>
          <p14:tracePt t="13566" x="4598988" y="2347913"/>
          <p14:tracePt t="13568" x="4616450" y="2374900"/>
          <p14:tracePt t="13583" x="4625975" y="2438400"/>
          <p14:tracePt t="13599" x="4643438" y="2490788"/>
          <p14:tracePt t="13616" x="4670425" y="2571750"/>
          <p14:tracePt t="13632" x="4705350" y="2652713"/>
          <p14:tracePt t="13649" x="4741863" y="2697163"/>
          <p14:tracePt t="13666" x="4803775" y="2813050"/>
          <p14:tracePt t="13683" x="4875213" y="2901950"/>
          <p14:tracePt t="13699" x="4911725" y="2965450"/>
          <p14:tracePt t="13716" x="4973638" y="3036888"/>
          <p14:tracePt t="13733" x="5018088" y="3081338"/>
          <p14:tracePt t="13749" x="5045075" y="3116263"/>
          <p14:tracePt t="13766" x="5099050" y="3170238"/>
          <p14:tracePt t="13783" x="5143500" y="3187700"/>
          <p14:tracePt t="13800" x="5295900" y="3259138"/>
          <p14:tracePt t="13816" x="5419725" y="3322638"/>
          <p14:tracePt t="13833" x="5500688" y="3357563"/>
          <p14:tracePt t="13849" x="5562600" y="3402013"/>
          <p14:tracePt t="13866" x="5608638" y="3419475"/>
          <p14:tracePt t="13883" x="5680075" y="3446463"/>
          <p14:tracePt t="13899" x="5741988" y="3455988"/>
          <p14:tracePt t="13916" x="5894388" y="3490913"/>
          <p14:tracePt t="13933" x="6089650" y="3490913"/>
          <p14:tracePt t="13949" x="6357938" y="3527425"/>
          <p14:tracePt t="13966" x="6643688" y="3527425"/>
          <p14:tracePt t="13983" x="6884988" y="3527425"/>
          <p14:tracePt t="14000" x="7269163" y="3527425"/>
          <p14:tracePt t="14016" x="7510463" y="3527425"/>
          <p14:tracePt t="14032" x="7751763" y="3527425"/>
          <p14:tracePt t="14049" x="7920038" y="3527425"/>
          <p14:tracePt t="14066" x="8116888" y="3500438"/>
          <p14:tracePt t="14082" x="8385175" y="3482975"/>
          <p14:tracePt t="14100" x="8653463" y="3446463"/>
          <p14:tracePt t="14116" x="8974138" y="3367088"/>
          <p14:tracePt t="14132" x="9180513" y="3303588"/>
          <p14:tracePt t="14149" x="9358313" y="3232150"/>
          <p14:tracePt t="14166" x="9483725" y="3187700"/>
          <p14:tracePt t="14183" x="9661525" y="3054350"/>
          <p14:tracePt t="14200" x="9796463" y="2965450"/>
          <p14:tracePt t="14216" x="9966325" y="2813050"/>
          <p14:tracePt t="14233" x="10161588" y="2616200"/>
          <p14:tracePt t="14249" x="10340975" y="2393950"/>
          <p14:tracePt t="14266" x="10491788" y="2133600"/>
          <p14:tracePt t="14282" x="10590213" y="1946275"/>
          <p14:tracePt t="14299" x="10671175" y="1776413"/>
          <p14:tracePt t="14316" x="10698163" y="1633538"/>
          <p14:tracePt t="14332" x="10742613" y="1517650"/>
          <p14:tracePt t="14349" x="10742613" y="1473200"/>
          <p14:tracePt t="14366" x="10742613" y="1411288"/>
          <p14:tracePt t="14383" x="10742613" y="1322388"/>
          <p14:tracePt t="14400" x="10742613" y="1196975"/>
          <p14:tracePt t="14416" x="10742613" y="1098550"/>
          <p14:tracePt t="14433" x="10760075" y="973138"/>
          <p14:tracePt t="14449" x="10760075" y="847725"/>
          <p14:tracePt t="14466" x="10760075" y="741363"/>
          <p14:tracePt t="14482" x="10760075" y="652463"/>
          <p14:tracePt t="14499" x="10760075" y="615950"/>
          <p14:tracePt t="14516" x="10742613" y="571500"/>
          <p14:tracePt t="14532" x="10733088" y="571500"/>
          <p14:tracePt t="14549" x="10671175" y="554038"/>
          <p14:tracePt t="14566" x="10609263" y="544513"/>
          <p14:tracePt t="14568" x="10555288" y="544513"/>
          <p14:tracePt t="14583" x="10429875" y="544513"/>
          <p14:tracePt t="14600" x="10296525" y="517525"/>
          <p14:tracePt t="14616" x="10188575" y="500063"/>
          <p14:tracePt t="14633" x="10063163" y="490538"/>
          <p14:tracePt t="14649" x="9929813" y="473075"/>
          <p14:tracePt t="14666" x="9796463" y="446088"/>
          <p14:tracePt t="14682" x="9653588" y="428625"/>
          <p14:tracePt t="14699" x="9501188" y="411163"/>
          <p14:tracePt t="14716" x="9358313" y="411163"/>
          <p14:tracePt t="14732" x="9205913" y="411163"/>
          <p14:tracePt t="14749" x="9028113" y="384175"/>
          <p14:tracePt t="14766" x="8875713" y="347663"/>
          <p14:tracePt t="14783" x="8724900" y="322263"/>
          <p14:tracePt t="14800" x="8555038" y="295275"/>
          <p14:tracePt t="14816" x="8331200" y="276225"/>
          <p14:tracePt t="14832" x="8134350" y="258763"/>
          <p14:tracePt t="14849" x="7939088" y="241300"/>
          <p14:tracePt t="14866" x="7742238" y="241300"/>
          <p14:tracePt t="14882" x="7572375" y="241300"/>
          <p14:tracePt t="14899" x="7375525" y="204788"/>
          <p14:tracePt t="14916" x="7224713" y="204788"/>
          <p14:tracePt t="14932" x="7116763" y="204788"/>
          <p14:tracePt t="14949" x="6991350" y="204788"/>
          <p14:tracePt t="14966" x="6884988" y="204788"/>
          <p14:tracePt t="14983" x="6777038" y="204788"/>
          <p14:tracePt t="15000" x="6661150" y="204788"/>
          <p14:tracePt t="15016" x="6589713" y="204788"/>
          <p14:tracePt t="15032" x="6527800" y="204788"/>
          <p14:tracePt t="15049" x="6491288" y="204788"/>
          <p14:tracePt t="15066" x="6446838" y="204788"/>
          <p14:tracePt t="15082" x="6429375" y="204788"/>
          <p14:tracePt t="15099" x="6419850" y="204788"/>
          <p14:tracePt t="15116" x="6375400" y="223838"/>
          <p14:tracePt t="15133" x="6348413" y="250825"/>
          <p14:tracePt t="15149" x="6323013" y="303213"/>
          <p14:tracePt t="15166" x="6296025" y="330200"/>
          <p14:tracePt t="15183" x="6251575" y="419100"/>
          <p14:tracePt t="15200" x="6205538" y="500063"/>
          <p14:tracePt t="15216" x="6180138" y="581025"/>
          <p14:tracePt t="15232" x="6143625" y="660400"/>
          <p14:tracePt t="15249" x="6126163" y="768350"/>
          <p14:tracePt t="15266" x="6099175" y="830263"/>
          <p14:tracePt t="15282" x="6062663" y="928688"/>
          <p14:tracePt t="15299" x="6054725" y="990600"/>
          <p14:tracePt t="15316" x="6027738" y="1054100"/>
          <p14:tracePt t="15332" x="5991225" y="1108075"/>
          <p14:tracePt t="15349" x="5946775" y="1169988"/>
          <p14:tracePt t="15366" x="5911850" y="1214438"/>
          <p14:tracePt t="15383" x="5848350" y="1250950"/>
          <p14:tracePt t="15399" x="5830888" y="1268413"/>
          <p14:tracePt t="15416" x="5724525" y="1312863"/>
          <p14:tracePt t="15433" x="5661025" y="1339850"/>
          <p14:tracePt t="15449" x="5581650" y="1347788"/>
          <p14:tracePt t="15466" x="5518150" y="1374775"/>
          <p14:tracePt t="15482" x="5438775" y="1411288"/>
          <p14:tracePt t="15499" x="5348288" y="1455738"/>
          <p14:tracePt t="15516" x="5232400" y="1482725"/>
          <p14:tracePt t="15532" x="5126038" y="1500188"/>
          <p14:tracePt t="15549" x="5037138" y="1509713"/>
          <p14:tracePt t="15566" x="4929188" y="1509713"/>
          <p14:tracePt t="15568" x="4884738" y="1509713"/>
          <p14:tracePt t="15583" x="4830763" y="1509713"/>
          <p14:tracePt t="15600" x="4795838" y="1536700"/>
          <p14:tracePt t="15616" x="4768850" y="1544638"/>
          <p14:tracePt t="15633" x="4751388" y="1544638"/>
          <p14:tracePt t="15649" x="4741863" y="1554163"/>
          <p14:tracePt t="15665" x="4714875" y="1589088"/>
          <p14:tracePt t="15682" x="4670425" y="1633538"/>
          <p14:tracePt t="15699" x="4652963" y="1670050"/>
          <p14:tracePt t="15716" x="4616450" y="1731963"/>
          <p14:tracePt t="15733" x="4589463" y="1776413"/>
          <p14:tracePt t="15749" x="4554538" y="1839913"/>
          <p14:tracePt t="15766" x="4537075" y="1901825"/>
          <p14:tracePt t="15783" x="4527550" y="2017713"/>
          <p14:tracePt t="15800" x="4527550" y="2062163"/>
          <p14:tracePt t="15816" x="4527550" y="2205038"/>
          <p14:tracePt t="15833" x="4527550" y="2295525"/>
          <p14:tracePt t="15849" x="4527550" y="2401888"/>
          <p14:tracePt t="15865" x="4527550" y="2490788"/>
          <p14:tracePt t="15882" x="4527550" y="2571750"/>
          <p14:tracePt t="15899" x="4527550" y="2660650"/>
          <p14:tracePt t="15916" x="4527550" y="2724150"/>
          <p14:tracePt t="15932" x="4527550" y="2759075"/>
          <p14:tracePt t="15949" x="4527550" y="2803525"/>
          <p14:tracePt t="15966" x="4527550" y="2847975"/>
          <p14:tracePt t="15983" x="4527550" y="2911475"/>
          <p14:tracePt t="15999" x="4527550" y="2973388"/>
          <p14:tracePt t="16016" x="4527550" y="3017838"/>
          <p14:tracePt t="16032" x="4527550" y="3027363"/>
          <p14:tracePt t="16050" x="4527550" y="3071813"/>
          <p14:tracePt t="16071" x="4554538" y="3098800"/>
          <p14:tracePt t="16082" x="4562475" y="3108325"/>
          <p14:tracePt t="16099" x="4608513" y="3143250"/>
          <p14:tracePt t="16115" x="4687888" y="3170238"/>
          <p14:tracePt t="16132" x="4751388" y="3205163"/>
          <p14:tracePt t="16150" x="4848225" y="3232150"/>
          <p14:tracePt t="16166" x="4929188" y="3259138"/>
          <p14:tracePt t="16183" x="5089525" y="3276600"/>
          <p14:tracePt t="16200" x="5456238" y="3276600"/>
          <p14:tracePt t="16216" x="5786438" y="3276600"/>
          <p14:tracePt t="16232" x="6116638" y="3276600"/>
          <p14:tracePt t="16249" x="6500813" y="3276600"/>
          <p14:tracePt t="16266" x="6858000" y="3276600"/>
          <p14:tracePt t="16282" x="7143750" y="3276600"/>
          <p14:tracePt t="16299" x="7402513" y="3276600"/>
          <p14:tracePt t="16316" x="7643813" y="3276600"/>
          <p14:tracePt t="16332" x="7885113" y="3276600"/>
          <p14:tracePt t="16349" x="8153400" y="3276600"/>
          <p14:tracePt t="16367" x="8545513" y="3214688"/>
          <p14:tracePt t="16383" x="8796338" y="3133725"/>
          <p14:tracePt t="16400" x="9001125" y="3071813"/>
          <p14:tracePt t="16416" x="9117013" y="3036888"/>
          <p14:tracePt t="16432" x="9215438" y="2982913"/>
          <p14:tracePt t="16449" x="9313863" y="2928938"/>
          <p14:tracePt t="16466" x="9394825" y="2867025"/>
          <p14:tracePt t="16482" x="9474200" y="2803525"/>
          <p14:tracePt t="16499" x="9617075" y="2724150"/>
          <p14:tracePt t="16516" x="9698038" y="2697163"/>
          <p14:tracePt t="16532" x="9813925" y="2625725"/>
          <p14:tracePt t="16549" x="9912350" y="2562225"/>
          <p14:tracePt t="16566" x="9966325" y="2536825"/>
          <p14:tracePt t="16567" x="9974263" y="2536825"/>
          <p14:tracePt t="16583" x="10037763" y="2490788"/>
          <p14:tracePt t="16600" x="10099675" y="2455863"/>
          <p14:tracePt t="16616" x="10180638" y="2366963"/>
          <p14:tracePt t="16632" x="10242550" y="2322513"/>
          <p14:tracePt t="16649" x="10331450" y="2232025"/>
          <p14:tracePt t="16666" x="10420350" y="2133600"/>
          <p14:tracePt t="16683" x="10456863" y="2036763"/>
          <p14:tracePt t="16700" x="10528300" y="1938338"/>
          <p14:tracePt t="16716" x="10572750" y="1822450"/>
          <p14:tracePt t="16732" x="10599738" y="1687513"/>
          <p14:tracePt t="16749" x="10653713" y="1509713"/>
          <p14:tracePt t="16766" x="10725150" y="1169988"/>
          <p14:tracePt t="16783" x="10777538" y="731838"/>
          <p14:tracePt t="16800" x="10814050" y="536575"/>
          <p14:tracePt t="16816" x="10831513" y="419100"/>
          <p14:tracePt t="16832" x="10831513" y="330200"/>
          <p14:tracePt t="16849" x="10831513" y="268288"/>
          <p14:tracePt t="16866" x="10831513" y="241300"/>
          <p14:tracePt t="16883" x="10831513" y="231775"/>
          <p14:tracePt t="16916" x="10831513" y="214313"/>
          <p14:tracePt t="16932" x="10831513" y="204788"/>
          <p14:tracePt t="16949" x="10831513" y="179388"/>
          <p14:tracePt t="16965" x="10796588" y="152400"/>
          <p14:tracePt t="16983" x="10706100" y="53975"/>
          <p14:tracePt t="16999" x="10634663" y="0"/>
          <p14:tracePt t="17016" x="10572750" y="0"/>
          <p14:tracePt t="17032" x="10510838" y="0"/>
          <p14:tracePt t="17049" x="10456863" y="0"/>
          <p14:tracePt t="17066" x="10402888" y="0"/>
          <p14:tracePt t="17082" x="10331450" y="0"/>
          <p14:tracePt t="17099" x="10233025" y="0"/>
          <p14:tracePt t="17115" x="10126663" y="0"/>
          <p14:tracePt t="17132" x="9956800" y="36513"/>
          <p14:tracePt t="17149" x="9705975" y="115888"/>
          <p14:tracePt t="17166" x="9385300" y="169863"/>
          <p14:tracePt t="17183" x="8813800" y="187325"/>
          <p14:tracePt t="17200" x="8439150" y="187325"/>
          <p14:tracePt t="17216" x="8054975" y="187325"/>
          <p14:tracePt t="17232" x="7769225" y="187325"/>
          <p14:tracePt t="17249" x="7473950" y="160338"/>
          <p14:tracePt t="17265" x="7251700" y="125413"/>
          <p14:tracePt t="17282" x="7027863" y="71438"/>
          <p14:tracePt t="17299" x="6875463" y="44450"/>
          <p14:tracePt t="17316" x="6759575" y="17463"/>
          <p14:tracePt t="17332" x="6688138" y="17463"/>
          <p14:tracePt t="17349" x="6608763" y="17463"/>
          <p14:tracePt t="17366" x="6537325" y="17463"/>
          <p14:tracePt t="17383" x="6438900" y="17463"/>
          <p14:tracePt t="17399" x="6375400" y="17463"/>
          <p14:tracePt t="17416" x="6286500" y="17463"/>
          <p14:tracePt t="17432" x="6134100" y="17463"/>
          <p14:tracePt t="17449" x="5946775" y="88900"/>
          <p14:tracePt t="17465" x="5830888" y="115888"/>
          <p14:tracePt t="17482" x="5768975" y="169863"/>
          <p14:tracePt t="17499" x="5759450" y="250825"/>
          <p14:tracePt t="17516" x="5759450" y="374650"/>
          <p14:tracePt t="17532" x="5759450" y="482600"/>
          <p14:tracePt t="17549" x="5759450" y="554038"/>
          <p14:tracePt t="17566" x="5759450" y="598488"/>
          <p14:tracePt t="17567" x="5759450" y="625475"/>
          <p14:tracePt t="17583" x="5759450" y="669925"/>
          <p14:tracePt t="17600" x="5759450" y="687388"/>
          <p14:tracePt t="17616" x="5759450" y="741363"/>
          <p14:tracePt t="17632" x="5759450" y="803275"/>
          <p14:tracePt t="17649" x="5759450" y="901700"/>
          <p14:tracePt t="17665" x="5759450" y="973138"/>
          <p14:tracePt t="17682" x="5759450" y="1062038"/>
          <p14:tracePt t="17699" x="5741988" y="1187450"/>
          <p14:tracePt t="17716" x="5732463" y="1322388"/>
          <p14:tracePt t="17732" x="5697538" y="1455738"/>
          <p14:tracePt t="17749" x="5688013" y="1527175"/>
          <p14:tracePt t="17766" x="5670550" y="1589088"/>
          <p14:tracePt t="17783" x="5643563" y="1633538"/>
          <p14:tracePt t="17799" x="5616575" y="1652588"/>
          <p14:tracePt t="17816" x="5608638" y="1670050"/>
          <p14:tracePt t="17833" x="5589588" y="1670050"/>
          <p14:tracePt t="17849" x="5527675" y="1679575"/>
          <p14:tracePt t="17866" x="5456238" y="1679575"/>
          <p14:tracePt t="17882" x="5330825" y="1679575"/>
          <p14:tracePt t="17899" x="5205413" y="1679575"/>
          <p14:tracePt t="17916" x="5089525" y="1679575"/>
          <p14:tracePt t="17932" x="5027613" y="1679575"/>
          <p14:tracePt t="17949" x="5000625" y="1679575"/>
          <p14:tracePt t="17966" x="4973638" y="1679575"/>
          <p14:tracePt t="18000" x="4956175" y="1679575"/>
          <p14:tracePt t="18016" x="4938713" y="1679575"/>
          <p14:tracePt t="18032" x="4902200" y="1679575"/>
          <p14:tracePt t="18049" x="4857750" y="1704975"/>
          <p14:tracePt t="18065" x="4786313" y="1741488"/>
          <p14:tracePt t="18082" x="4741863" y="1795463"/>
          <p14:tracePt t="18099" x="4732338" y="1812925"/>
          <p14:tracePt t="18116" x="4705350" y="1874838"/>
          <p14:tracePt t="18132" x="4697413" y="1938338"/>
          <p14:tracePt t="18149" x="4697413" y="2027238"/>
          <p14:tracePt t="18166" x="4697413" y="2170113"/>
          <p14:tracePt t="18183" x="4697413" y="2393950"/>
          <p14:tracePt t="18199" x="4697413" y="2562225"/>
          <p14:tracePt t="18216" x="4697413" y="2714625"/>
          <p14:tracePt t="18232" x="4679950" y="2840038"/>
          <p14:tracePt t="18249" x="4679950" y="2919413"/>
          <p14:tracePt t="18266" x="4679950" y="3009900"/>
          <p14:tracePt t="18282" x="4679950" y="3027363"/>
          <p14:tracePt t="18299" x="4679950" y="3062288"/>
          <p14:tracePt t="18332" x="4679950" y="3089275"/>
          <p14:tracePt t="18349" x="4679950" y="3098800"/>
          <p14:tracePt t="18366" x="4679950" y="3125788"/>
          <p14:tracePt t="18383" x="4714875" y="3205163"/>
          <p14:tracePt t="18399" x="4759325" y="3241675"/>
          <p14:tracePt t="18416" x="4830763" y="3286125"/>
          <p14:tracePt t="18432" x="4884738" y="3295650"/>
          <p14:tracePt t="18449" x="4946650" y="3303588"/>
          <p14:tracePt t="18466" x="5054600" y="3303588"/>
          <p14:tracePt t="18482" x="5259388" y="3303588"/>
          <p14:tracePt t="18499" x="5572125" y="3276600"/>
          <p14:tracePt t="18515" x="5867400" y="3259138"/>
          <p14:tracePt t="18532" x="6134100" y="3205163"/>
          <p14:tracePt t="18549" x="6419850" y="3187700"/>
          <p14:tracePt t="18566" x="6705600" y="3187700"/>
          <p14:tracePt t="18567" x="6875463" y="3187700"/>
          <p14:tracePt t="18583" x="7205663" y="3187700"/>
          <p14:tracePt t="18599" x="7562850" y="3187700"/>
          <p14:tracePt t="18616" x="8037513" y="3187700"/>
          <p14:tracePt t="18632" x="8537575" y="3170238"/>
          <p14:tracePt t="18649" x="9063038" y="3062288"/>
          <p14:tracePt t="18665" x="9447213" y="2982913"/>
          <p14:tracePt t="18682" x="9725025" y="2894013"/>
          <p14:tracePt t="18699" x="9885363" y="2840038"/>
          <p14:tracePt t="18716" x="9929813" y="2830513"/>
          <p14:tracePt t="18732" x="9966325" y="2813050"/>
          <p14:tracePt t="18749" x="9974263" y="2759075"/>
          <p14:tracePt t="18766" x="10001250" y="2714625"/>
          <p14:tracePt t="18783" x="10037763" y="2643188"/>
          <p14:tracePt t="18799" x="10045700" y="2589213"/>
          <p14:tracePt t="18816" x="10090150" y="2500313"/>
          <p14:tracePt t="18832" x="10153650" y="2357438"/>
          <p14:tracePt t="18849" x="10296525" y="2125663"/>
          <p14:tracePt t="18865" x="10402888" y="1955800"/>
          <p14:tracePt t="18882" x="10501313" y="1768475"/>
          <p14:tracePt t="18899" x="10582275" y="1643063"/>
          <p14:tracePt t="18915" x="10653713" y="1527175"/>
          <p14:tracePt t="18932" x="10698163" y="1384300"/>
          <p14:tracePt t="18949" x="10752138" y="1187450"/>
          <p14:tracePt t="18966" x="10787063" y="965200"/>
          <p14:tracePt t="18983" x="10814050" y="615950"/>
          <p14:tracePt t="18999" x="10848975" y="438150"/>
          <p14:tracePt t="19016" x="10848975" y="285750"/>
          <p14:tracePt t="19032" x="10848975" y="169863"/>
          <p14:tracePt t="19049" x="10848975" y="107950"/>
          <p14:tracePt t="19065" x="10848975" y="98425"/>
          <p14:tracePt t="19082" x="10848975" y="88900"/>
          <p14:tracePt t="19111" x="10848975" y="80963"/>
          <p14:tracePt t="19119" x="10841038" y="80963"/>
          <p14:tracePt t="19132" x="10814050" y="80963"/>
          <p14:tracePt t="19149" x="10760075" y="80963"/>
          <p14:tracePt t="19166" x="10661650" y="80963"/>
          <p14:tracePt t="19183" x="10358438" y="9525"/>
          <p14:tracePt t="19199" x="10037763" y="0"/>
          <p14:tracePt t="19216" x="9752013" y="0"/>
          <p14:tracePt t="19232" x="9394825" y="0"/>
          <p14:tracePt t="19249" x="9099550" y="0"/>
          <p14:tracePt t="19265" x="8769350" y="0"/>
          <p14:tracePt t="19282" x="8456613" y="0"/>
          <p14:tracePt t="19299" x="8108950" y="0"/>
          <p14:tracePt t="19315" x="7769225" y="0"/>
          <p14:tracePt t="19333" x="7483475" y="0"/>
          <p14:tracePt t="19349" x="7197725" y="0"/>
          <p14:tracePt t="19366" x="6956425" y="0"/>
          <p14:tracePt t="19382" x="6715125" y="0"/>
          <p14:tracePt t="19399" x="6348413" y="0"/>
          <p14:tracePt t="19416" x="6180138" y="0"/>
          <p14:tracePt t="19432" x="6062663" y="0"/>
          <p14:tracePt t="19449" x="5991225" y="0"/>
          <p14:tracePt t="19466" x="5956300" y="0"/>
          <p14:tracePt t="19482" x="5919788" y="17463"/>
          <p14:tracePt t="19499" x="5884863" y="53975"/>
          <p14:tracePt t="19515" x="5848350" y="115888"/>
          <p14:tracePt t="19532" x="5840413" y="179388"/>
          <p14:tracePt t="19549" x="5795963" y="258763"/>
          <p14:tracePt t="19566" x="5795963" y="330200"/>
          <p14:tracePt t="19567" x="5786438" y="374650"/>
          <p14:tracePt t="19583" x="5786438" y="446088"/>
          <p14:tracePt t="19599" x="5768975" y="536575"/>
          <p14:tracePt t="19616" x="5741988" y="608013"/>
          <p14:tracePt t="19632" x="5732463" y="696913"/>
          <p14:tracePt t="19649" x="5732463" y="822325"/>
          <p14:tracePt t="19666" x="5732463" y="893763"/>
          <p14:tracePt t="19682" x="5732463" y="1000125"/>
          <p14:tracePt t="19699" x="5732463" y="1081088"/>
          <p14:tracePt t="19716" x="5724525" y="1169988"/>
          <p14:tracePt t="19732" x="5705475" y="1276350"/>
          <p14:tracePt t="19749" x="5661025" y="1347788"/>
          <p14:tracePt t="19766" x="5634038" y="1411288"/>
          <p14:tracePt t="19783" x="5572125" y="1500188"/>
          <p14:tracePt t="19799" x="5483225" y="1554163"/>
          <p14:tracePt t="19816" x="5394325" y="1562100"/>
          <p14:tracePt t="19832" x="5295900" y="1581150"/>
          <p14:tracePt t="19849" x="5187950" y="1589088"/>
          <p14:tracePt t="19865" x="5081588" y="1616075"/>
          <p14:tracePt t="19882" x="5018088" y="1616075"/>
          <p14:tracePt t="19899" x="4973638" y="1643063"/>
          <p14:tracePt t="19915" x="4929188" y="1679575"/>
          <p14:tracePt t="19932" x="4884738" y="1704975"/>
          <p14:tracePt t="19949" x="4803775" y="1776413"/>
          <p14:tracePt t="19966" x="4751388" y="1812925"/>
          <p14:tracePt t="19982" x="4670425" y="1866900"/>
          <p14:tracePt t="19999" x="4633913" y="1884363"/>
          <p14:tracePt t="20016" x="4616450" y="1919288"/>
          <p14:tracePt t="20032" x="4616450" y="1982788"/>
          <p14:tracePt t="20049" x="4616450" y="2054225"/>
          <p14:tracePt t="20066" x="4616450" y="2160588"/>
          <p14:tracePt t="20082" x="4616450" y="2259013"/>
          <p14:tracePt t="20099" x="4616450" y="2374900"/>
          <p14:tracePt t="20116" x="4598988" y="2509838"/>
          <p14:tracePt t="20132" x="4598988" y="2616200"/>
          <p14:tracePt t="20149" x="4598988" y="2724150"/>
          <p14:tracePt t="20165" x="4598988" y="2786063"/>
          <p14:tracePt t="20182" x="4598988" y="2830513"/>
          <p14:tracePt t="20199" x="4598988" y="2840038"/>
          <p14:tracePt t="20215" x="4598988" y="2847975"/>
          <p14:tracePt t="20263" x="4598988" y="2857500"/>
          <p14:tracePt t="20279" x="4598988" y="2894013"/>
          <p14:tracePt t="20295" x="4598988" y="2901950"/>
          <p14:tracePt t="20303" x="4598988" y="2928938"/>
          <p14:tracePt t="20316" x="4616450" y="2946400"/>
          <p14:tracePt t="20332" x="4633913" y="2965450"/>
          <p14:tracePt t="20349" x="4660900" y="2982913"/>
          <p14:tracePt t="20366" x="4705350" y="3017838"/>
          <p14:tracePt t="20383" x="4776788" y="3062288"/>
          <p14:tracePt t="20399" x="4867275" y="3089275"/>
          <p14:tracePt t="20416" x="5000625" y="3108325"/>
          <p14:tracePt t="20432" x="5153025" y="3133725"/>
          <p14:tracePt t="20449" x="5419725" y="3152775"/>
          <p14:tracePt t="20465" x="5759450" y="3187700"/>
          <p14:tracePt t="20482" x="6188075" y="3232150"/>
          <p14:tracePt t="20499" x="6608763" y="3232150"/>
          <p14:tracePt t="20515" x="7081838" y="3232150"/>
          <p14:tracePt t="20532" x="7581900" y="3232150"/>
          <p14:tracePt t="20549" x="8010525" y="3232150"/>
          <p14:tracePt t="20551" x="8197850" y="3232150"/>
          <p14:tracePt t="20566" x="8367713" y="3224213"/>
          <p14:tracePt t="20583" x="8804275" y="3143250"/>
          <p14:tracePt t="20599" x="8902700" y="3108325"/>
          <p14:tracePt t="20616" x="9215438" y="3009900"/>
          <p14:tracePt t="20632" x="9375775" y="2955925"/>
          <p14:tracePt t="20649" x="9447213" y="2946400"/>
          <p14:tracePt t="20666" x="9518650" y="2894013"/>
          <p14:tracePt t="20682" x="9617075" y="2830513"/>
          <p14:tracePt t="20699" x="9698038" y="2795588"/>
          <p14:tracePt t="20715" x="9786938" y="2751138"/>
          <p14:tracePt t="20732" x="9848850" y="2732088"/>
          <p14:tracePt t="20749" x="9902825" y="2697163"/>
          <p14:tracePt t="20765" x="10001250" y="2633663"/>
          <p14:tracePt t="20783" x="10198100" y="2544763"/>
          <p14:tracePt t="20800" x="10313988" y="2473325"/>
          <p14:tracePt t="20816" x="10429875" y="2384425"/>
          <p14:tracePt t="20832" x="10572750" y="2286000"/>
          <p14:tracePt t="20849" x="10680700" y="2179638"/>
          <p14:tracePt t="20865" x="10769600" y="2054225"/>
          <p14:tracePt t="20882" x="10939463" y="1776413"/>
          <p14:tracePt t="20899" x="11117263" y="1428750"/>
          <p14:tracePt t="20916" x="11225213" y="1152525"/>
          <p14:tracePt t="20932" x="11314113" y="893763"/>
          <p14:tracePt t="20949" x="11349038" y="714375"/>
          <p14:tracePt t="20966" x="11376025" y="561975"/>
          <p14:tracePt t="20983" x="11376025" y="366713"/>
          <p14:tracePt t="21000" x="11376025" y="285750"/>
          <p14:tracePt t="21016" x="11368088" y="223838"/>
          <p14:tracePt t="21032" x="11349038" y="196850"/>
          <p14:tracePt t="21049" x="11341100" y="169863"/>
          <p14:tracePt t="21065" x="11331575" y="169863"/>
          <p14:tracePt t="21082" x="11323638" y="160338"/>
          <p14:tracePt t="21103" x="11314113" y="160338"/>
          <p14:tracePt t="21116" x="11287125" y="152400"/>
          <p14:tracePt t="21132" x="11233150" y="152400"/>
          <p14:tracePt t="21149" x="11134725" y="125413"/>
          <p14:tracePt t="21165" x="11010900" y="107950"/>
          <p14:tracePt t="21183" x="10769600" y="107950"/>
          <p14:tracePt t="21199" x="10528300" y="107950"/>
          <p14:tracePt t="21216" x="10260013" y="71438"/>
          <p14:tracePt t="21232" x="10082213" y="44450"/>
          <p14:tracePt t="21249" x="9840913" y="44450"/>
          <p14:tracePt t="21266" x="9582150" y="44450"/>
          <p14:tracePt t="21282" x="9296400" y="44450"/>
          <p14:tracePt t="21299" x="9028113" y="44450"/>
          <p14:tracePt t="21315" x="8769350" y="44450"/>
          <p14:tracePt t="21332" x="8528050" y="44450"/>
          <p14:tracePt t="21349" x="8331200" y="44450"/>
          <p14:tracePt t="21365" x="8134350" y="44450"/>
          <p14:tracePt t="21382" x="8045450" y="44450"/>
          <p14:tracePt t="21400" x="7983538" y="26988"/>
          <p14:tracePt t="21416" x="7956550" y="26988"/>
          <p14:tracePt t="21432" x="7929563" y="17463"/>
          <p14:tracePt t="21449" x="7885113" y="17463"/>
          <p14:tracePt t="21465" x="7848600" y="17463"/>
          <p14:tracePt t="21482" x="7732713" y="17463"/>
          <p14:tracePt t="21499" x="7608888" y="17463"/>
          <p14:tracePt t="21515" x="7466013" y="17463"/>
          <p14:tracePt t="21532" x="7313613" y="0"/>
          <p14:tracePt t="21549" x="7153275" y="0"/>
          <p14:tracePt t="21550" x="7081838" y="0"/>
          <p14:tracePt t="21565" x="7027863" y="0"/>
          <p14:tracePt t="21583" x="6823075" y="0"/>
          <p14:tracePt t="21599" x="6715125" y="0"/>
          <p14:tracePt t="21616" x="6608763" y="0"/>
          <p14:tracePt t="21632" x="6465888" y="0"/>
          <p14:tracePt t="21649" x="6348413" y="17463"/>
          <p14:tracePt t="21665" x="6215063" y="80963"/>
          <p14:tracePt t="21682" x="6054725" y="142875"/>
          <p14:tracePt t="21699" x="5919788" y="214313"/>
          <p14:tracePt t="21715" x="5857875" y="250825"/>
          <p14:tracePt t="21732" x="5813425" y="285750"/>
          <p14:tracePt t="21749" x="5741988" y="339725"/>
          <p14:tracePt t="21765" x="5697538" y="384175"/>
          <p14:tracePt t="21783" x="5599113" y="509588"/>
          <p14:tracePt t="21799" x="5562600" y="554038"/>
          <p14:tracePt t="21816" x="5527675" y="615950"/>
          <p14:tracePt t="21832" x="5500688" y="660400"/>
          <p14:tracePt t="21849" x="5446713" y="750888"/>
          <p14:tracePt t="21865" x="5438775" y="803275"/>
          <p14:tracePt t="21882" x="5394325" y="901700"/>
          <p14:tracePt t="21899" x="5384800" y="965200"/>
          <p14:tracePt t="21915" x="5375275" y="1027113"/>
          <p14:tracePt t="21932" x="5348288" y="1089025"/>
          <p14:tracePt t="21949" x="5348288" y="1143000"/>
          <p14:tracePt t="21966" x="5340350" y="1179513"/>
          <p14:tracePt t="21982" x="5322888" y="1231900"/>
          <p14:tracePt t="21999" x="5286375" y="1285875"/>
          <p14:tracePt t="22016" x="5276850" y="1295400"/>
          <p14:tracePt t="22049" x="5268913" y="1339850"/>
          <p14:tracePt t="22065" x="5251450" y="1347788"/>
          <p14:tracePt t="22082" x="5224463" y="1374775"/>
          <p14:tracePt t="22099" x="5170488" y="1401763"/>
          <p14:tracePt t="22116" x="5126038" y="1419225"/>
          <p14:tracePt t="22132" x="5062538" y="1446213"/>
          <p14:tracePt t="22149" x="5027613" y="1473200"/>
          <p14:tracePt t="22166" x="4938713" y="1509713"/>
          <p14:tracePt t="22183" x="4875213" y="1536700"/>
          <p14:tracePt t="22199" x="4803775" y="1571625"/>
          <p14:tracePt t="22216" x="4768850" y="1608138"/>
          <p14:tracePt t="22232" x="4724400" y="1643063"/>
          <p14:tracePt t="22249" x="4714875" y="1652588"/>
          <p14:tracePt t="22265" x="4679950" y="1714500"/>
          <p14:tracePt t="22282" x="4670425" y="1741488"/>
          <p14:tracePt t="22299" x="4660900" y="1785938"/>
          <p14:tracePt t="22315" x="4633913" y="1866900"/>
          <p14:tracePt t="22332" x="4608513" y="1965325"/>
          <p14:tracePt t="22349" x="4608513" y="2089150"/>
          <p14:tracePt t="22365" x="4589463" y="2170113"/>
          <p14:tracePt t="22383" x="4562475" y="2276475"/>
          <p14:tracePt t="22399" x="4562475" y="2393950"/>
          <p14:tracePt t="22416" x="4562475" y="2465388"/>
          <p14:tracePt t="22432" x="4581525" y="2527300"/>
          <p14:tracePt t="22448" x="4589463" y="2544763"/>
          <p14:tracePt t="22465" x="4625975" y="2608263"/>
          <p14:tracePt t="22482" x="4633913" y="2670175"/>
          <p14:tracePt t="22499" x="4652963" y="2732088"/>
          <p14:tracePt t="22515" x="4652963" y="2768600"/>
          <p14:tracePt t="22532" x="4660900" y="2830513"/>
          <p14:tracePt t="22549" x="4670425" y="2840038"/>
          <p14:tracePt t="22565" x="4679950" y="2857500"/>
          <p14:tracePt t="22567" x="4679950" y="2867025"/>
          <p14:tracePt t="22583" x="4679950" y="2874963"/>
          <p14:tracePt t="22600" x="4697413" y="2901950"/>
          <p14:tracePt t="22616" x="4759325" y="2938463"/>
          <p14:tracePt t="22632" x="4822825" y="2965450"/>
          <p14:tracePt t="22649" x="4929188" y="2990850"/>
          <p14:tracePt t="22666" x="4991100" y="3017838"/>
          <p14:tracePt t="22682" x="5054600" y="3044825"/>
          <p14:tracePt t="22699" x="5153025" y="3098800"/>
          <p14:tracePt t="22715" x="5330825" y="3152775"/>
          <p14:tracePt t="22732" x="5554663" y="3187700"/>
          <p14:tracePt t="22749" x="5919788" y="3205163"/>
          <p14:tracePt t="22765" x="6340475" y="3205163"/>
          <p14:tracePt t="22783" x="6840538" y="3205163"/>
          <p14:tracePt t="22799" x="7643813" y="3205163"/>
          <p14:tracePt t="22816" x="8072438" y="3205163"/>
          <p14:tracePt t="22832" x="8385175" y="3205163"/>
          <p14:tracePt t="22849" x="8626475" y="3160713"/>
          <p14:tracePt t="22866" x="8804275" y="3125788"/>
          <p14:tracePt t="22882" x="8912225" y="3116263"/>
          <p14:tracePt t="22899" x="8991600" y="3054350"/>
          <p14:tracePt t="22915" x="9018588" y="3044825"/>
          <p14:tracePt t="22932" x="9037638" y="3027363"/>
          <p14:tracePt t="26631" x="8974138" y="3027363"/>
          <p14:tracePt t="26639" x="8902700" y="3027363"/>
          <p14:tracePt t="26649" x="8831263" y="3027363"/>
          <p14:tracePt t="26666" x="8705850" y="3027363"/>
          <p14:tracePt t="26682" x="8537575" y="3027363"/>
          <p14:tracePt t="26699" x="8456613" y="3027363"/>
          <p14:tracePt t="26715" x="8412163" y="3027363"/>
          <p14:tracePt t="26732" x="8367713" y="3027363"/>
          <p14:tracePt t="26749" x="8323263" y="3009900"/>
          <p14:tracePt t="27023" x="8296275" y="3000375"/>
          <p14:tracePt t="27031" x="8251825" y="2990850"/>
          <p14:tracePt t="27039" x="8232775" y="2965450"/>
          <p14:tracePt t="27049" x="8215313" y="2955925"/>
          <p14:tracePt t="27065" x="8197850" y="2955925"/>
          <p14:tracePt t="27082" x="8153400" y="2928938"/>
          <p14:tracePt t="27099" x="8116888" y="2919413"/>
          <p14:tracePt t="27115" x="8108950" y="2901950"/>
          <p14:tracePt t="27132" x="8099425" y="2894013"/>
          <p14:tracePt t="27149" x="8072438" y="2884488"/>
          <p14:tracePt t="27165" x="8062913" y="2874963"/>
          <p14:tracePt t="27199" x="8054975" y="2847975"/>
          <p14:tracePt t="27216" x="8045450" y="2830513"/>
          <p14:tracePt t="27232" x="8045450" y="2813050"/>
          <p14:tracePt t="28031" x="8018463" y="2786063"/>
          <p14:tracePt t="28039" x="8010525" y="2776538"/>
          <p14:tracePt t="28049" x="7974013" y="2759075"/>
          <p14:tracePt t="28065" x="7939088" y="2714625"/>
          <p14:tracePt t="28082" x="7885113" y="2679700"/>
          <p14:tracePt t="28099" x="7858125" y="2652713"/>
          <p14:tracePt t="28115" x="7813675" y="2608263"/>
          <p14:tracePt t="28132" x="7804150" y="2589213"/>
          <p14:tracePt t="28148" x="7759700" y="2544763"/>
          <p14:tracePt t="28165" x="7759700" y="2517775"/>
          <p14:tracePt t="28182" x="7742238" y="2446338"/>
          <p14:tracePt t="28199" x="7680325" y="2330450"/>
          <p14:tracePt t="28216" x="7589838" y="2116138"/>
          <p14:tracePt t="28232" x="7527925" y="2000250"/>
          <p14:tracePt t="28249" x="7500938" y="1946275"/>
          <p14:tracePt t="28266" x="7483475" y="1901825"/>
          <p14:tracePt t="28495" x="7491413" y="1901825"/>
          <p14:tracePt t="28503" x="7500938" y="1901825"/>
          <p14:tracePt t="28515" x="7537450" y="1901825"/>
          <p14:tracePt t="28532" x="7562850" y="1919288"/>
          <p14:tracePt t="28549" x="7572375" y="1938338"/>
          <p14:tracePt t="28550" x="7581900" y="1946275"/>
          <p14:tracePt t="28582" x="7589838" y="1955800"/>
          <p14:tracePt t="28727" x="7589838" y="1938338"/>
          <p14:tracePt t="28735" x="7572375" y="1919288"/>
          <p14:tracePt t="28743" x="7562850" y="1911350"/>
          <p14:tracePt t="28751" x="7562850" y="1893888"/>
          <p14:tracePt t="28765" x="7562850" y="1866900"/>
          <p14:tracePt t="28782" x="7545388" y="1830388"/>
          <p14:tracePt t="28799" x="7545388" y="1822450"/>
          <p14:tracePt t="28816" x="7537450" y="1795463"/>
          <p14:tracePt t="28832" x="7518400" y="1785938"/>
          <p14:tracePt t="28849" x="7510463" y="1741488"/>
          <p14:tracePt t="28882" x="7483475" y="1714500"/>
          <p14:tracePt t="28898" x="7483475" y="1697038"/>
          <p14:tracePt t="28915" x="7473950" y="1687513"/>
          <p14:tracePt t="28949" x="7473950" y="1679575"/>
          <p14:tracePt t="28965" x="7466013" y="1643063"/>
          <p14:tracePt t="28982" x="7466013" y="1633538"/>
          <p14:tracePt t="28999" x="7456488" y="1589088"/>
          <p14:tracePt t="29016" x="7419975" y="1517650"/>
          <p14:tracePt t="29032" x="7367588" y="1428750"/>
          <p14:tracePt t="29049" x="7296150" y="1330325"/>
          <p14:tracePt t="29065" x="7277100" y="1268413"/>
          <p14:tracePt t="29082" x="7269163" y="1214438"/>
          <p14:tracePt t="29098" x="7269163" y="1204913"/>
          <p14:tracePt t="29183" x="7269163" y="1223963"/>
          <p14:tracePt t="29191" x="7277100" y="1276350"/>
          <p14:tracePt t="29199" x="7286625" y="1285875"/>
          <p14:tracePt t="29216" x="7323138" y="1347788"/>
          <p14:tracePt t="29232" x="7331075" y="1374775"/>
          <p14:tracePt t="29249" x="7348538" y="1401763"/>
          <p14:tracePt t="29265" x="7367588" y="1428750"/>
          <p14:tracePt t="29282" x="7375525" y="1438275"/>
          <p14:tracePt t="29298" x="7394575" y="1473200"/>
          <p14:tracePt t="29315" x="7402513" y="1509713"/>
          <p14:tracePt t="29332" x="7412038" y="1536700"/>
          <p14:tracePt t="29348" x="7456488" y="1598613"/>
          <p14:tracePt t="29365" x="7456488" y="1608138"/>
          <p14:tracePt t="29382" x="7473950" y="1652588"/>
          <p14:tracePt t="29398" x="7483475" y="1660525"/>
          <p14:tracePt t="29415" x="7491413" y="1660525"/>
          <p14:tracePt t="29448" x="7510463" y="1679575"/>
          <p14:tracePt t="29471" x="7518400" y="1679575"/>
          <p14:tracePt t="29559" x="7527925" y="1679575"/>
          <p14:tracePt t="29591" x="7545388" y="1687513"/>
          <p14:tracePt t="29607" x="7562850" y="1687513"/>
          <p14:tracePt t="29631" x="7572375" y="1697038"/>
          <p14:tracePt t="29648" x="7581900" y="1704975"/>
          <p14:tracePt t="30063" x="7599363" y="1714500"/>
          <p14:tracePt t="30071" x="7608888" y="1714500"/>
          <p14:tracePt t="30135" x="7626350" y="1714500"/>
          <p14:tracePt t="30503" x="7616825" y="1724025"/>
          <p14:tracePt t="30543" x="7608888" y="1741488"/>
          <p14:tracePt t="30599" x="7608888" y="1751013"/>
          <p14:tracePt t="30631" x="7626350" y="1758950"/>
          <p14:tracePt t="30703" x="7634288" y="1758950"/>
          <p14:tracePt t="30719" x="7653338" y="1758950"/>
          <p14:tracePt t="30727" x="7661275" y="1758950"/>
          <p14:tracePt t="30743" x="7661275" y="1751013"/>
          <p14:tracePt t="30751" x="7661275" y="1724025"/>
          <p14:tracePt t="30765" x="7661275" y="1714500"/>
          <p14:tracePt t="30782" x="7661275" y="1704975"/>
          <p14:tracePt t="30823" x="7653338" y="1704975"/>
          <p14:tracePt t="30839" x="7643813" y="1704975"/>
          <p14:tracePt t="30848" x="7634288" y="1704975"/>
          <p14:tracePt t="30863" x="7626350" y="1714500"/>
          <p14:tracePt t="31295" x="7608888" y="1724025"/>
          <p14:tracePt t="31311" x="7599363" y="1731963"/>
          <p14:tracePt t="31319" x="7599363" y="1751013"/>
          <p14:tracePt t="31332" x="7599363" y="1758950"/>
          <p14:tracePt t="31348" x="7599363" y="1768475"/>
          <p14:tracePt t="31365" x="7589838" y="1812925"/>
          <p14:tracePt t="31382" x="7589838" y="1884363"/>
          <p14:tracePt t="31399" x="7589838" y="2017713"/>
          <p14:tracePt t="31416" x="7589838" y="2089150"/>
          <p14:tracePt t="31432" x="7589838" y="2187575"/>
          <p14:tracePt t="31448" x="7589838" y="2241550"/>
          <p14:tracePt t="31465" x="7589838" y="2303463"/>
          <p14:tracePt t="31482" x="7589838" y="2339975"/>
          <p14:tracePt t="31498" x="7589838" y="2374900"/>
          <p14:tracePt t="31515" x="7589838" y="2393950"/>
          <p14:tracePt t="31532" x="7589838" y="2419350"/>
          <p14:tracePt t="31548" x="7589838" y="2438400"/>
          <p14:tracePt t="31565" x="7589838" y="2446338"/>
          <p14:tracePt t="31566" x="7589838" y="2465388"/>
          <p14:tracePt t="31583" x="7589838" y="2473325"/>
          <p14:tracePt t="31599" x="7589838" y="2500313"/>
          <p14:tracePt t="31616" x="7616825" y="2544763"/>
          <p14:tracePt t="31632" x="7616825" y="2571750"/>
          <p14:tracePt t="31648" x="7608888" y="2670175"/>
          <p14:tracePt t="31665" x="7562850" y="2732088"/>
          <p14:tracePt t="31682" x="7527925" y="2786063"/>
          <p14:tracePt t="31698" x="7491413" y="2822575"/>
          <p14:tracePt t="31715" x="7456488" y="2867025"/>
          <p14:tracePt t="31732" x="7402513" y="2901950"/>
          <p14:tracePt t="31748" x="7313613" y="2928938"/>
          <p14:tracePt t="31765" x="7180263" y="2938463"/>
          <p14:tracePt t="31782" x="7108825" y="2965450"/>
          <p14:tracePt t="31799" x="6973888" y="2965450"/>
          <p14:tracePt t="31815" x="6965950" y="2965450"/>
          <p14:tracePt t="31903" x="6956425" y="2965450"/>
          <p14:tracePt t="31935" x="6929438" y="2965450"/>
          <p14:tracePt t="31951" x="6919913" y="2965450"/>
          <p14:tracePt t="31959" x="6911975" y="2965450"/>
          <p14:tracePt t="31967" x="6875463" y="2965450"/>
          <p14:tracePt t="31982" x="6858000" y="2982913"/>
          <p14:tracePt t="31999" x="6705600" y="3036888"/>
          <p14:tracePt t="32015" x="6661150" y="3044825"/>
          <p14:tracePt t="32032" x="6643688" y="3062288"/>
          <p14:tracePt t="32065" x="6626225" y="3071813"/>
          <p14:tracePt t="32082" x="6616700" y="3089275"/>
          <p14:tracePt t="32098" x="6608763" y="3098800"/>
          <p14:tracePt t="32423" x="6626225" y="3098800"/>
          <p14:tracePt t="32432" x="6680200" y="3089275"/>
          <p14:tracePt t="32439" x="6759575" y="3054350"/>
          <p14:tracePt t="32449" x="6840538" y="3000375"/>
          <p14:tracePt t="32465" x="7072313" y="2911475"/>
          <p14:tracePt t="32482" x="7304088" y="2803525"/>
          <p14:tracePt t="32499" x="7518400" y="2660650"/>
          <p14:tracePt t="32515" x="7599363" y="2581275"/>
          <p14:tracePt t="32532" x="7670800" y="2517775"/>
          <p14:tracePt t="32548" x="7680325" y="2455863"/>
          <p14:tracePt t="32565" x="7680325" y="2411413"/>
          <p14:tracePt t="32567" x="7680325" y="2393950"/>
          <p14:tracePt t="32582" x="7680325" y="2384425"/>
          <p14:tracePt t="32599" x="7626350" y="2303463"/>
          <p14:tracePt t="32615" x="7589838" y="2268538"/>
          <p14:tracePt t="32632" x="7562850" y="2214563"/>
          <p14:tracePt t="32648" x="7562850" y="2205038"/>
          <p14:tracePt t="32665" x="7562850" y="2160588"/>
          <p14:tracePt t="32682" x="7562850" y="2116138"/>
          <p14:tracePt t="32698" x="7562850" y="2098675"/>
          <p14:tracePt t="32715" x="7562850" y="2062163"/>
          <p14:tracePt t="32732" x="7562850" y="2017713"/>
          <p14:tracePt t="32748" x="7562850" y="2000250"/>
          <p14:tracePt t="32765" x="7562850" y="1965325"/>
          <p14:tracePt t="32782" x="7562850" y="1955800"/>
          <p14:tracePt t="32799" x="7562850" y="1938338"/>
          <p14:tracePt t="32816" x="7562850" y="1901825"/>
          <p14:tracePt t="32832" x="7562850" y="1884363"/>
          <p14:tracePt t="32848" x="7554913" y="1847850"/>
          <p14:tracePt t="32865" x="7554913" y="1803400"/>
          <p14:tracePt t="32882" x="7554913" y="1785938"/>
          <p14:tracePt t="33287" x="7554913" y="1812925"/>
          <p14:tracePt t="33295" x="7554913" y="1847850"/>
          <p14:tracePt t="33303" x="7554913" y="1874838"/>
          <p14:tracePt t="33315" x="7554913" y="1911350"/>
          <p14:tracePt t="33332" x="7554913" y="2000250"/>
          <p14:tracePt t="33348" x="7554913" y="2108200"/>
          <p14:tracePt t="33365" x="7554913" y="2232025"/>
          <p14:tracePt t="33382" x="7572375" y="2384425"/>
          <p14:tracePt t="33399" x="7589838" y="2608263"/>
          <p14:tracePt t="33416" x="7589838" y="2714625"/>
          <p14:tracePt t="33432" x="7599363" y="2813050"/>
          <p14:tracePt t="33448" x="7626350" y="2847975"/>
          <p14:tracePt t="33465" x="7626350" y="2901950"/>
          <p14:tracePt t="33482" x="7626350" y="2928938"/>
          <p14:tracePt t="33498" x="7616825" y="2965450"/>
          <p14:tracePt t="33515" x="7491413" y="2973388"/>
          <p14:tracePt t="33532" x="7340600" y="3009900"/>
          <p14:tracePt t="33548" x="7232650" y="3009900"/>
          <p14:tracePt t="33565" x="7153275" y="3009900"/>
          <p14:tracePt t="33567" x="7099300" y="3017838"/>
          <p14:tracePt t="33582" x="7089775" y="3017838"/>
          <p14:tracePt t="33599" x="7072313" y="3044825"/>
          <p14:tracePt t="33616" x="7062788" y="3054350"/>
          <p14:tracePt t="34175" x="7062788" y="3062288"/>
          <p14:tracePt t="34183" x="7081838" y="3036888"/>
          <p14:tracePt t="34191" x="7108825" y="2990850"/>
          <p14:tracePt t="34199" x="7143750" y="2938463"/>
          <p14:tracePt t="34215" x="7180263" y="2874963"/>
          <p14:tracePt t="34232" x="7232650" y="2795588"/>
          <p14:tracePt t="34248" x="7304088" y="2660650"/>
          <p14:tracePt t="34265" x="7348538" y="2544763"/>
          <p14:tracePt t="34281" x="7402513" y="2366963"/>
          <p14:tracePt t="34298" x="7456488" y="2187575"/>
          <p14:tracePt t="34315" x="7483475" y="2108200"/>
          <p14:tracePt t="34332" x="7491413" y="2054225"/>
          <p14:tracePt t="34348" x="7491413" y="2044700"/>
          <p14:tracePt t="34365" x="7491413" y="2036763"/>
          <p14:tracePt t="34382" x="7491413" y="2009775"/>
          <p14:tracePt t="34398" x="7491413" y="1990725"/>
          <p14:tracePt t="34415" x="7491413" y="1965325"/>
          <p14:tracePt t="34432" x="7491413" y="1955800"/>
          <p14:tracePt t="34448" x="7491413" y="1928813"/>
          <p14:tracePt t="34465" x="7491413" y="1901825"/>
          <p14:tracePt t="34482" x="7491413" y="1857375"/>
          <p14:tracePt t="34498" x="7491413" y="1847850"/>
          <p14:tracePt t="34515" x="7491413" y="1830388"/>
          <p14:tracePt t="34532" x="7491413" y="1803400"/>
          <p14:tracePt t="34548" x="7491413" y="1795463"/>
          <p14:tracePt t="34599" x="7491413" y="1785938"/>
          <p14:tracePt t="34615" x="7491413" y="1776413"/>
          <p14:tracePt t="34647" x="7491413" y="1751013"/>
          <p14:tracePt t="35455" x="7491413" y="1741488"/>
          <p14:tracePt t="35464" x="7491413" y="1697038"/>
          <p14:tracePt t="35471" x="7439025" y="1616075"/>
          <p14:tracePt t="35481" x="7375525" y="1554163"/>
          <p14:tracePt t="35498" x="7277100" y="1411288"/>
          <p14:tracePt t="35515" x="7251700" y="1347788"/>
          <p14:tracePt t="35532" x="7232650" y="1276350"/>
          <p14:tracePt t="35548" x="7232650" y="1250950"/>
          <p14:tracePt t="35565" x="7232650" y="1223963"/>
          <p14:tracePt t="35581" x="7232650" y="1179513"/>
          <p14:tracePt t="35599" x="7232650" y="1000125"/>
          <p14:tracePt t="35615" x="7232650" y="847725"/>
          <p14:tracePt t="35632" x="7232650" y="758825"/>
          <p14:tracePt t="35648" x="7205663" y="723900"/>
          <p14:tracePt t="35665" x="7205663" y="714375"/>
          <p14:tracePt t="35682" x="7205663" y="696913"/>
          <p14:tracePt t="35698" x="7215188" y="696913"/>
          <p14:tracePt t="35715" x="7232650" y="687388"/>
          <p14:tracePt t="35748" x="7242175" y="679450"/>
          <p14:tracePt t="35765" x="7242175" y="652463"/>
          <p14:tracePt t="35782" x="7242175" y="608013"/>
          <p14:tracePt t="35798" x="7242175" y="527050"/>
          <p14:tracePt t="35815" x="7242175" y="393700"/>
          <p14:tracePt t="35832" x="7242175" y="330200"/>
          <p14:tracePt t="35848" x="7242175" y="285750"/>
          <p14:tracePt t="37407" x="7242175" y="303213"/>
          <p14:tracePt t="37415" x="7251700" y="366713"/>
          <p14:tracePt t="37424" x="7277100" y="401638"/>
          <p14:tracePt t="37433" x="7296150" y="428625"/>
          <p14:tracePt t="37448" x="7348538" y="527050"/>
          <p14:tracePt t="37465" x="7375525" y="588963"/>
          <p14:tracePt t="37481" x="7429500" y="687388"/>
          <p14:tracePt t="37498" x="7439025" y="731838"/>
          <p14:tracePt t="37515" x="7466013" y="776288"/>
          <p14:tracePt t="37531" x="7473950" y="785813"/>
          <p14:tracePt t="37548" x="7483475" y="812800"/>
          <p14:tracePt t="37695" x="7483475" y="822325"/>
          <p14:tracePt t="37703" x="7483475" y="857250"/>
          <p14:tracePt t="37767" x="7473950" y="866775"/>
          <p14:tracePt t="37799" x="7466013" y="866775"/>
          <p14:tracePt t="37823" x="7439025" y="857250"/>
          <p14:tracePt t="37832" x="7429500" y="857250"/>
          <p14:tracePt t="37839" x="7419975" y="857250"/>
          <p14:tracePt t="37849" x="7385050" y="857250"/>
          <p14:tracePt t="37865" x="7358063" y="857250"/>
          <p14:tracePt t="37882" x="7323138" y="839788"/>
          <p14:tracePt t="37898" x="7304088" y="839788"/>
          <p14:tracePt t="37915" x="7277100" y="839788"/>
          <p14:tracePt t="37948" x="7269163" y="839788"/>
          <p14:tracePt t="37975" x="7259638" y="839788"/>
          <p14:tracePt t="37983" x="7251700" y="839788"/>
          <p14:tracePt t="37999" x="7224713" y="839788"/>
          <p14:tracePt t="38016" x="7215188" y="839788"/>
          <p14:tracePt t="38033" x="7205663" y="839788"/>
          <p14:tracePt t="38048" x="7188200" y="857250"/>
          <p14:tracePt t="38065" x="7161213" y="874713"/>
          <p14:tracePt t="38087" x="7153275" y="884238"/>
          <p14:tracePt t="38111" x="7126288" y="911225"/>
          <p14:tracePt t="38119" x="7116763" y="919163"/>
          <p14:tracePt t="38135" x="7108825" y="928688"/>
          <p14:tracePt t="38148" x="7099300" y="938213"/>
          <p14:tracePt t="38165" x="7099300" y="946150"/>
          <p14:tracePt t="38181" x="7089775" y="965200"/>
          <p14:tracePt t="38198" x="7081838" y="973138"/>
          <p14:tracePt t="38216" x="7081838" y="982663"/>
          <p14:tracePt t="38231" x="7081838" y="1000125"/>
          <p14:tracePt t="38248" x="7081838" y="1009650"/>
          <p14:tracePt t="38265" x="7081838" y="1036638"/>
          <p14:tracePt t="38281" x="7081838" y="1062038"/>
          <p14:tracePt t="38298" x="7081838" y="1071563"/>
          <p14:tracePt t="38315" x="7081838" y="1081088"/>
          <p14:tracePt t="38332" x="7081838" y="1108075"/>
          <p14:tracePt t="38348" x="7081838" y="1116013"/>
          <p14:tracePt t="38365" x="7081838" y="1125538"/>
          <p14:tracePt t="38381" x="7081838" y="1160463"/>
          <p14:tracePt t="38398" x="7081838" y="1187450"/>
          <p14:tracePt t="38415" x="7108825" y="1214438"/>
          <p14:tracePt t="38432" x="7116763" y="1223963"/>
          <p14:tracePt t="38448" x="7126288" y="1241425"/>
          <p14:tracePt t="38471" x="7143750" y="1250950"/>
          <p14:tracePt t="38511" x="7153275" y="1258888"/>
          <p14:tracePt t="38527" x="7161213" y="1258888"/>
          <p14:tracePt t="38551" x="7170738" y="1258888"/>
          <p14:tracePt t="38567" x="7180263" y="1258888"/>
          <p14:tracePt t="38623" x="7205663" y="1258888"/>
          <p14:tracePt t="38647" x="7215188" y="1258888"/>
          <p14:tracePt t="38664" x="7224713" y="1258888"/>
          <p14:tracePt t="38671" x="7232650" y="1258888"/>
          <p14:tracePt t="38681" x="7251700" y="1258888"/>
          <p14:tracePt t="38698" x="7259638" y="1258888"/>
          <p14:tracePt t="38715" x="7286625" y="1258888"/>
          <p14:tracePt t="38732" x="7313613" y="1258888"/>
          <p14:tracePt t="38748" x="7331075" y="1258888"/>
          <p14:tracePt t="38765" x="7340600" y="1258888"/>
          <p14:tracePt t="38781" x="7367588" y="1258888"/>
          <p14:tracePt t="38798" x="7394575" y="1231900"/>
          <p14:tracePt t="38815" x="7402513" y="1223963"/>
          <p14:tracePt t="38833" x="7419975" y="1214438"/>
          <p14:tracePt t="38848" x="7429500" y="1204913"/>
          <p14:tracePt t="38865" x="7439025" y="1196975"/>
          <p14:tracePt t="38881" x="7466013" y="1169988"/>
          <p14:tracePt t="38898" x="7473950" y="1160463"/>
          <p14:tracePt t="38915" x="7483475" y="1152525"/>
          <p14:tracePt t="38931" x="7491413" y="1143000"/>
          <p14:tracePt t="38948" x="7491413" y="1133475"/>
          <p14:tracePt t="38965" x="7500938" y="1125538"/>
          <p14:tracePt t="38981" x="7500938" y="1089025"/>
          <p14:tracePt t="38998" x="7518400" y="1062038"/>
          <p14:tracePt t="39023" x="7518400" y="1054100"/>
          <p14:tracePt t="39039" x="7518400" y="1036638"/>
          <p14:tracePt t="39055" x="7518400" y="1027113"/>
          <p14:tracePt t="39065" x="7518400" y="1017588"/>
          <p14:tracePt t="39082" x="7518400" y="982663"/>
          <p14:tracePt t="39098" x="7518400" y="973138"/>
          <p14:tracePt t="39131" x="7518400" y="955675"/>
          <p14:tracePt t="39148" x="7510463" y="928688"/>
          <p14:tracePt t="39165" x="7473950" y="901700"/>
          <p14:tracePt t="39181" x="7466013" y="874713"/>
          <p14:tracePt t="39199" x="7446963" y="857250"/>
          <p14:tracePt t="39215" x="7439025" y="839788"/>
          <p14:tracePt t="39231" x="7429500" y="830263"/>
          <p14:tracePt t="39255" x="7412038" y="830263"/>
          <p14:tracePt t="39271" x="7394575" y="830263"/>
          <p14:tracePt t="39282" x="7367588" y="830263"/>
          <p14:tracePt t="39299" x="7340600" y="830263"/>
          <p14:tracePt t="39315" x="7304088" y="830263"/>
          <p14:tracePt t="39331" x="7259638" y="830263"/>
          <p14:tracePt t="39348" x="7251700" y="830263"/>
          <p14:tracePt t="39365" x="7232650" y="830263"/>
          <p14:tracePt t="39381" x="7224713" y="830263"/>
          <p14:tracePt t="39399" x="7197725" y="830263"/>
          <p14:tracePt t="39415" x="7188200" y="857250"/>
          <p14:tracePt t="39431" x="7161213" y="874713"/>
          <p14:tracePt t="39448" x="7153275" y="884238"/>
          <p14:tracePt t="39481" x="7134225" y="911225"/>
          <p14:tracePt t="39511" x="7134225" y="919163"/>
          <p14:tracePt t="39527" x="7134225" y="928688"/>
          <p14:tracePt t="39543" x="7108825" y="955675"/>
          <p14:tracePt t="39567" x="7108825" y="965200"/>
          <p14:tracePt t="39575" x="7108825" y="973138"/>
          <p14:tracePt t="39583" x="7108825" y="982663"/>
          <p14:tracePt t="39599" x="7108825" y="1009650"/>
          <p14:tracePt t="39615" x="7108825" y="1017588"/>
          <p14:tracePt t="39632" x="7116763" y="1027113"/>
          <p14:tracePt t="39648" x="7116763" y="1036638"/>
          <p14:tracePt t="39671" x="7134225" y="1071563"/>
          <p14:tracePt t="39703" x="7143750" y="1081088"/>
          <p14:tracePt t="39711" x="7153275" y="1089025"/>
          <p14:tracePt t="39727" x="7161213" y="1098550"/>
          <p14:tracePt t="39751" x="7188200" y="1125538"/>
          <p14:tracePt t="39767" x="7197725" y="1133475"/>
          <p14:tracePt t="39791" x="7215188" y="1133475"/>
          <p14:tracePt t="39799" x="7224713" y="1143000"/>
          <p14:tracePt t="39831" x="7251700" y="1143000"/>
          <p14:tracePt t="39863" x="7259638" y="1143000"/>
          <p14:tracePt t="39887" x="7269163" y="1143000"/>
          <p14:tracePt t="39903" x="7277100" y="1152525"/>
          <p14:tracePt t="39927" x="7304088" y="1152525"/>
          <p14:tracePt t="39935" x="7313613" y="1152525"/>
          <p14:tracePt t="39951" x="7323138" y="1152525"/>
          <p14:tracePt t="39999" x="7331075" y="1152525"/>
          <p14:tracePt t="40031" x="7348538" y="1152525"/>
          <p14:tracePt t="40039" x="7367588" y="1152525"/>
          <p14:tracePt t="40048" x="7375525" y="1152525"/>
          <p14:tracePt t="40079" x="7385050" y="1152525"/>
          <p14:tracePt t="40087" x="7402513" y="1152525"/>
          <p14:tracePt t="40103" x="7412038" y="1152525"/>
          <p14:tracePt t="40115" x="7429500" y="1152525"/>
          <p14:tracePt t="40135" x="7446963" y="1133475"/>
          <p14:tracePt t="40191" x="7456488" y="1133475"/>
          <p14:tracePt t="40199" x="7466013" y="1125538"/>
          <p14:tracePt t="40207" x="7473950" y="1108075"/>
          <p14:tracePt t="40216" x="7491413" y="1098550"/>
          <p14:tracePt t="40233" x="7500938" y="1081088"/>
          <p14:tracePt t="40248" x="7500938" y="1071563"/>
          <p14:tracePt t="40265" x="7518400" y="1036638"/>
          <p14:tracePt t="40281" x="7518400" y="1017588"/>
          <p14:tracePt t="40298" x="7518400" y="1009650"/>
          <p14:tracePt t="40315" x="7518400" y="982663"/>
          <p14:tracePt t="40348" x="7518400" y="973138"/>
          <p14:tracePt t="40365" x="7518400" y="965200"/>
          <p14:tracePt t="40381" x="7518400" y="955675"/>
          <p14:tracePt t="40398" x="7518400" y="928688"/>
          <p14:tracePt t="40415" x="7491413" y="884238"/>
          <p14:tracePt t="40432" x="7446963" y="839788"/>
          <p14:tracePt t="40448" x="7412038" y="830263"/>
          <p14:tracePt t="40465" x="7375525" y="812800"/>
          <p14:tracePt t="40481" x="7367588" y="803275"/>
          <p14:tracePt t="40498" x="7348538" y="795338"/>
          <p14:tracePt t="40514" x="7313613" y="795338"/>
          <p14:tracePt t="40531" x="7304088" y="795338"/>
          <p14:tracePt t="40548" x="7286625" y="795338"/>
          <p14:tracePt t="40565" x="7251700" y="795338"/>
          <p14:tracePt t="40566" x="7242175" y="795338"/>
          <p14:tracePt t="40581" x="7232650" y="795338"/>
          <p14:tracePt t="40598" x="7197725" y="795338"/>
          <p14:tracePt t="40615" x="7188200" y="795338"/>
          <p14:tracePt t="40632" x="7161213" y="803275"/>
          <p14:tracePt t="40648" x="7143750" y="812800"/>
          <p14:tracePt t="40664" x="7134225" y="822325"/>
          <p14:tracePt t="40681" x="7116763" y="857250"/>
          <p14:tracePt t="40698" x="7099300" y="874713"/>
          <p14:tracePt t="40715" x="7089775" y="911225"/>
          <p14:tracePt t="40731" x="7089775" y="938213"/>
          <p14:tracePt t="40748" x="7072313" y="946150"/>
          <p14:tracePt t="40765" x="7072313" y="955675"/>
          <p14:tracePt t="40781" x="7072313" y="973138"/>
          <p14:tracePt t="40798" x="7072313" y="990600"/>
          <p14:tracePt t="40815" x="7089775" y="1036638"/>
          <p14:tracePt t="40832" x="7089775" y="1054100"/>
          <p14:tracePt t="40848" x="7099300" y="1071563"/>
          <p14:tracePt t="40864" x="7108825" y="1108075"/>
          <p14:tracePt t="40881" x="7116763" y="1116013"/>
          <p14:tracePt t="40915" x="7153275" y="1152525"/>
          <p14:tracePt t="40931" x="7161213" y="1160463"/>
          <p14:tracePt t="40948" x="7170738" y="1169988"/>
          <p14:tracePt t="40981" x="7180263" y="1179513"/>
          <p14:tracePt t="40998" x="7205663" y="1196975"/>
          <p14:tracePt t="41015" x="7215188" y="1204913"/>
          <p14:tracePt t="41031" x="7224713" y="1214438"/>
          <p14:tracePt t="41048" x="7251700" y="1214438"/>
          <p14:tracePt t="41081" x="7259638" y="1214438"/>
          <p14:tracePt t="41098" x="7277100" y="1223963"/>
          <p14:tracePt t="41115" x="7286625" y="1223963"/>
          <p14:tracePt t="41131" x="7296150" y="1223963"/>
          <p14:tracePt t="41165" x="7304088" y="1223963"/>
          <p14:tracePt t="41183" x="7313613" y="1223963"/>
          <p14:tracePt t="41199" x="7348538" y="1223963"/>
          <p14:tracePt t="41223" x="7367588" y="1223963"/>
          <p14:tracePt t="41232" x="7375525" y="1223963"/>
          <p14:tracePt t="41249" x="7394575" y="1223963"/>
          <p14:tracePt t="41271" x="7419975" y="1204913"/>
          <p14:tracePt t="41383" x="7429500" y="1204913"/>
          <p14:tracePt t="41415" x="7466013" y="1196975"/>
          <p14:tracePt t="41575" x="7466013" y="1179513"/>
          <p14:tracePt t="41663" x="7466013" y="1160463"/>
          <p14:tracePt t="41679" x="7466013" y="1152525"/>
          <p14:tracePt t="41695" x="7466013" y="1143000"/>
          <p14:tracePt t="41711" x="7466013" y="1125538"/>
          <p14:tracePt t="41727" x="7466013" y="1116013"/>
          <p14:tracePt t="41743" x="7473950" y="1089025"/>
          <p14:tracePt t="41775" x="7473950" y="1071563"/>
          <p14:tracePt t="41783" x="7473950" y="1054100"/>
          <p14:tracePt t="41791" x="7473950" y="1044575"/>
          <p14:tracePt t="41807" x="7473950" y="1036638"/>
          <p14:tracePt t="41816" x="7473950" y="1017588"/>
          <p14:tracePt t="41832" x="7473950" y="1009650"/>
          <p14:tracePt t="41848" x="7473950" y="965200"/>
          <p14:tracePt t="41865" x="7466013" y="955675"/>
          <p14:tracePt t="41881" x="7466013" y="946150"/>
          <p14:tracePt t="41898" x="7456488" y="911225"/>
          <p14:tracePt t="41915" x="7446963" y="901700"/>
          <p14:tracePt t="41931" x="7419975" y="874713"/>
          <p14:tracePt t="41948" x="7412038" y="874713"/>
          <p14:tracePt t="41965" x="7402513" y="874713"/>
          <p14:tracePt t="41981" x="7367588" y="874713"/>
          <p14:tracePt t="41998" x="7348538" y="874713"/>
          <p14:tracePt t="42015" x="7304088" y="874713"/>
          <p14:tracePt t="42032" x="7259638" y="874713"/>
          <p14:tracePt t="42048" x="7242175" y="874713"/>
          <p14:tracePt t="42064" x="7205663" y="874713"/>
          <p14:tracePt t="42081" x="7197725" y="874713"/>
          <p14:tracePt t="42098" x="7188200" y="874713"/>
          <p14:tracePt t="42131" x="7153275" y="874713"/>
          <p14:tracePt t="42151" x="7126288" y="893763"/>
          <p14:tracePt t="42183" x="7116763" y="901700"/>
          <p14:tracePt t="42207" x="7099300" y="928688"/>
          <p14:tracePt t="42223" x="7089775" y="938213"/>
          <p14:tracePt t="42239" x="7081838" y="973138"/>
          <p14:tracePt t="42263" x="7081838" y="990600"/>
          <p14:tracePt t="42279" x="7081838" y="1009650"/>
          <p14:tracePt t="42287" x="7081838" y="1017588"/>
          <p14:tracePt t="42298" x="7081838" y="1036638"/>
          <p14:tracePt t="42315" x="7081838" y="1044575"/>
          <p14:tracePt t="42331" x="7089775" y="1071563"/>
          <p14:tracePt t="42348" x="7089775" y="1081088"/>
          <p14:tracePt t="42365" x="7108825" y="1116013"/>
          <p14:tracePt t="42398" x="7116763" y="1125538"/>
          <p14:tracePt t="42414" x="7134225" y="1133475"/>
          <p14:tracePt t="42431" x="7161213" y="1143000"/>
          <p14:tracePt t="42448" x="7180263" y="1169988"/>
          <p14:tracePt t="42465" x="7197725" y="1169988"/>
          <p14:tracePt t="42481" x="7205663" y="1179513"/>
          <p14:tracePt t="42498" x="7215188" y="1179513"/>
          <p14:tracePt t="42515" x="7232650" y="1179513"/>
          <p14:tracePt t="42531" x="7259638" y="1179513"/>
          <p14:tracePt t="42548" x="7286625" y="1179513"/>
          <p14:tracePt t="42565" x="7331075" y="1179513"/>
          <p14:tracePt t="42581" x="7375525" y="1179513"/>
          <p14:tracePt t="42598" x="7402513" y="1179513"/>
          <p14:tracePt t="42615" x="7412038" y="1179513"/>
          <p14:tracePt t="42632" x="7429500" y="1179513"/>
          <p14:tracePt t="42665" x="7466013" y="1179513"/>
          <p14:tracePt t="42719" x="7473950" y="1169988"/>
          <p14:tracePt t="42751" x="7483475" y="1160463"/>
          <p14:tracePt t="42775" x="7500938" y="1125538"/>
          <p14:tracePt t="42815" x="7500938" y="1116013"/>
          <p14:tracePt t="42823" x="7500938" y="1098550"/>
          <p14:tracePt t="42839" x="7500938" y="1081088"/>
          <p14:tracePt t="42849" x="7500938" y="1071563"/>
          <p14:tracePt t="42865" x="7500938" y="1062038"/>
          <p14:tracePt t="42881" x="7500938" y="1054100"/>
          <p14:tracePt t="42898" x="7500938" y="1027113"/>
          <p14:tracePt t="42919" x="7500938" y="1017588"/>
          <p14:tracePt t="42935" x="7500938" y="1009650"/>
          <p14:tracePt t="42951" x="7500938" y="1000125"/>
          <p14:tracePt t="42965" x="7483475" y="965200"/>
          <p14:tracePt t="42983" x="7473950" y="955675"/>
          <p14:tracePt t="42998" x="7466013" y="946150"/>
          <p14:tracePt t="43015" x="7439025" y="893763"/>
          <p14:tracePt t="43032" x="7429500" y="884238"/>
          <p14:tracePt t="43048" x="7419975" y="874713"/>
          <p14:tracePt t="43065" x="7412038" y="874713"/>
          <p14:tracePt t="43087" x="7402513" y="874713"/>
          <p14:tracePt t="43097" x="7375525" y="874713"/>
          <p14:tracePt t="43115" x="7367588" y="874713"/>
          <p14:tracePt t="43132" x="7348538" y="857250"/>
          <p14:tracePt t="43148" x="7313613" y="839788"/>
          <p14:tracePt t="43165" x="7304088" y="839788"/>
          <p14:tracePt t="43181" x="7269163" y="839788"/>
          <p14:tracePt t="43198" x="7251700" y="839788"/>
          <p14:tracePt t="43214" x="7215188" y="839788"/>
          <p14:tracePt t="43231" x="7197725" y="839788"/>
          <p14:tracePt t="43248" x="7180263" y="839788"/>
          <p14:tracePt t="43264" x="7153275" y="839788"/>
          <p14:tracePt t="43281" x="7134225" y="857250"/>
          <p14:tracePt t="43298" x="7099300" y="874713"/>
          <p14:tracePt t="43315" x="7089775" y="884238"/>
          <p14:tracePt t="43332" x="7081838" y="893763"/>
          <p14:tracePt t="43364" x="7072313" y="919163"/>
          <p14:tracePt t="43381" x="7072313" y="938213"/>
          <p14:tracePt t="43398" x="7072313" y="973138"/>
          <p14:tracePt t="43415" x="7072313" y="1009650"/>
          <p14:tracePt t="43432" x="7072313" y="1054100"/>
          <p14:tracePt t="43448" x="7072313" y="1125538"/>
          <p14:tracePt t="43465" x="7072313" y="1250950"/>
          <p14:tracePt t="43481" x="7072313" y="1339850"/>
          <p14:tracePt t="43498" x="7081838" y="1473200"/>
          <p14:tracePt t="43514" x="7116763" y="1554163"/>
          <p14:tracePt t="43531" x="7188200" y="1616075"/>
          <p14:tracePt t="43548" x="7224713" y="1633538"/>
          <p14:tracePt t="43565" x="7232650" y="1643063"/>
          <p14:tracePt t="43583" x="7242175" y="1643063"/>
          <p14:tracePt t="43599" x="7251700" y="1643063"/>
          <p14:tracePt t="43616" x="7269163" y="1643063"/>
          <p14:tracePt t="43663" x="7286625" y="1643063"/>
          <p14:tracePt t="43695" x="7296150" y="1643063"/>
          <p14:tracePt t="43703" x="7304088" y="1643063"/>
          <p14:tracePt t="43715" x="7323138" y="1643063"/>
          <p14:tracePt t="43731" x="7358063" y="1643063"/>
          <p14:tracePt t="43748" x="7394575" y="1643063"/>
          <p14:tracePt t="43765" x="7412038" y="1643063"/>
          <p14:tracePt t="43831" x="7429500" y="1643063"/>
          <p14:tracePt t="43839" x="7439025" y="1643063"/>
          <p14:tracePt t="43855" x="7446963" y="1643063"/>
          <p14:tracePt t="43865" x="7466013" y="1643063"/>
          <p14:tracePt t="43975" x="7473950" y="1643063"/>
          <p14:tracePt t="43983" x="7473950" y="1633538"/>
          <p14:tracePt t="43991" x="7473950" y="1625600"/>
          <p14:tracePt t="43999" x="7473950" y="1598613"/>
          <p14:tracePt t="44015" x="7466013" y="1536700"/>
          <p14:tracePt t="44032" x="7419975" y="1482725"/>
          <p14:tracePt t="44048" x="7367588" y="1446213"/>
          <p14:tracePt t="44065" x="7358063" y="1419225"/>
          <p14:tracePt t="44081" x="7348538" y="1384300"/>
          <p14:tracePt t="44098" x="7348538" y="1366838"/>
          <p14:tracePt t="44114" x="7323138" y="1339850"/>
          <p14:tracePt t="44279" x="7340600" y="1303338"/>
          <p14:tracePt t="44287" x="7348538" y="1295400"/>
          <p14:tracePt t="44303" x="7375525" y="1276350"/>
          <p14:tracePt t="44314" x="7385050" y="1268413"/>
          <p14:tracePt t="44331" x="7394575" y="1250950"/>
          <p14:tracePt t="44407" x="7402513" y="1223963"/>
          <p14:tracePt t="44447" x="7419975" y="1204913"/>
          <p14:tracePt t="44535" x="7429500" y="1204913"/>
          <p14:tracePt t="44543" x="7439025" y="1196975"/>
          <p14:tracePt t="44591" x="7446963" y="1196975"/>
          <p14:tracePt t="44607" x="7456488" y="1187450"/>
          <p14:tracePt t="44615" x="7483475" y="1179513"/>
          <p14:tracePt t="44975" x="7473950" y="1169988"/>
          <p14:tracePt t="45031" x="7466013" y="1169988"/>
          <p14:tracePt t="45039" x="7429500" y="1152525"/>
          <p14:tracePt t="45071" x="7419975" y="1152525"/>
          <p14:tracePt t="45079" x="7412038" y="1152525"/>
          <p14:tracePt t="45095" x="7394575" y="1152525"/>
          <p14:tracePt t="45111" x="7385050" y="1152525"/>
          <p14:tracePt t="45127" x="7367588" y="1152525"/>
          <p14:tracePt t="45145" x="7358063" y="1152525"/>
          <p14:tracePt t="45165" x="7340600" y="1152525"/>
          <p14:tracePt t="45197" x="7331075" y="1152525"/>
          <p14:tracePt t="45335" x="7323138" y="1152525"/>
          <p14:tracePt t="45343" x="7304088" y="1152525"/>
          <p14:tracePt t="45759" x="7313613" y="1152525"/>
          <p14:tracePt t="45903" x="7323138" y="1152525"/>
          <p14:tracePt t="45919" x="7331075" y="1152525"/>
          <p14:tracePt t="45927" x="7340600" y="1152525"/>
          <p14:tracePt t="45935" x="7358063" y="1152525"/>
          <p14:tracePt t="46215" x="7375525" y="1160463"/>
          <p14:tracePt t="46231" x="7375525" y="1169988"/>
          <p14:tracePt t="46239" x="7375525" y="1179513"/>
          <p14:tracePt t="46249" x="7385050" y="1214438"/>
          <p14:tracePt t="46264" x="7385050" y="1258888"/>
          <p14:tracePt t="46281" x="7385050" y="1295400"/>
          <p14:tracePt t="46298" x="7385050" y="1339850"/>
          <p14:tracePt t="46314" x="7385050" y="1347788"/>
          <p14:tracePt t="46331" x="7385050" y="1366838"/>
          <p14:tracePt t="46348" x="7385050" y="1374775"/>
          <p14:tracePt t="46365" x="7385050" y="1384300"/>
          <p14:tracePt t="46471" x="7385050" y="1401763"/>
          <p14:tracePt t="46479" x="7375525" y="1411288"/>
          <p14:tracePt t="46503" x="7348538" y="1419225"/>
          <p14:tracePt t="46591" x="7340600" y="1428750"/>
          <p14:tracePt t="46647" x="7331075" y="1438275"/>
          <p14:tracePt t="47119" x="7331075" y="1419225"/>
          <p14:tracePt t="47127" x="7331075" y="1374775"/>
          <p14:tracePt t="47135" x="7331075" y="1322388"/>
          <p14:tracePt t="47148" x="7331075" y="1285875"/>
          <p14:tracePt t="47164" x="7348538" y="1179513"/>
          <p14:tracePt t="47181" x="7348538" y="1116013"/>
          <p14:tracePt t="47198" x="7348538" y="1071563"/>
          <p14:tracePt t="47215" x="7348538" y="1036638"/>
          <p14:tracePt t="47231" x="7348538" y="1009650"/>
          <p14:tracePt t="47248" x="7331075" y="982663"/>
          <p14:tracePt t="47264" x="7323138" y="973138"/>
          <p14:tracePt t="47281" x="7313613" y="955675"/>
          <p14:tracePt t="47315" x="7304088" y="946150"/>
          <p14:tracePt t="47331" x="7296150" y="919163"/>
          <p14:tracePt t="47348" x="7286625" y="901700"/>
          <p14:tracePt t="47364" x="7286625" y="884238"/>
          <p14:tracePt t="47381" x="7286625" y="839788"/>
          <p14:tracePt t="47398" x="7286625" y="795338"/>
          <p14:tracePt t="47415" x="7286625" y="750888"/>
          <p14:tracePt t="47432" x="7286625" y="741363"/>
          <p14:tracePt t="47448" x="7286625" y="731838"/>
          <p14:tracePt t="47799" x="7286625" y="750888"/>
          <p14:tracePt t="47807" x="7286625" y="795338"/>
          <p14:tracePt t="47815" x="7296150" y="812800"/>
          <p14:tracePt t="47832" x="7313613" y="893763"/>
          <p14:tracePt t="47848" x="7340600" y="990600"/>
          <p14:tracePt t="47864" x="7385050" y="1081088"/>
          <p14:tracePt t="47881" x="7429500" y="1187450"/>
          <p14:tracePt t="47898" x="7439025" y="1268413"/>
          <p14:tracePt t="47914" x="7456488" y="1312863"/>
          <p14:tracePt t="47931" x="7456488" y="1347788"/>
          <p14:tracePt t="47948" x="7456488" y="1374775"/>
          <p14:tracePt t="47964" x="7456488" y="1393825"/>
          <p14:tracePt t="47981" x="7456488" y="1438275"/>
          <p14:tracePt t="47998" x="7456488" y="1455738"/>
          <p14:tracePt t="48015" x="7456488" y="1500188"/>
          <p14:tracePt t="48031" x="7456488" y="1509713"/>
          <p14:tracePt t="48048" x="7456488" y="1536700"/>
          <p14:tracePt t="48065" x="7446963" y="1544638"/>
          <p14:tracePt t="48271" x="7439025" y="1562100"/>
          <p14:tracePt t="48287" x="7419975" y="1562100"/>
          <p14:tracePt t="48295" x="7375525" y="1562100"/>
          <p14:tracePt t="48303" x="7367588" y="1562100"/>
          <p14:tracePt t="48314" x="7358063" y="1562100"/>
          <p14:tracePt t="48331" x="7331075" y="1562100"/>
          <p14:tracePt t="48348" x="7304088" y="1562100"/>
          <p14:tracePt t="48839" x="7296150" y="1562100"/>
          <p14:tracePt t="48863" x="7296150" y="1554163"/>
          <p14:tracePt t="48881" x="7296150" y="1544638"/>
          <p14:tracePt t="48887" x="7296150" y="1536700"/>
          <p14:tracePt t="48897" x="7304088" y="1527175"/>
          <p14:tracePt t="48914" x="7304088" y="1517650"/>
          <p14:tracePt t="48931" x="7323138" y="1500188"/>
          <p14:tracePt t="48951" x="7323138" y="1490663"/>
          <p14:tracePt t="48964" x="7323138" y="1482725"/>
          <p14:tracePt t="48981" x="7323138" y="1465263"/>
          <p14:tracePt t="48998" x="7331075" y="1428750"/>
          <p14:tracePt t="49031" x="7331075" y="1411288"/>
          <p14:tracePt t="49207" x="7331075" y="1393825"/>
          <p14:tracePt t="49215" x="7331075" y="1384300"/>
          <p14:tracePt t="49223" x="7331075" y="1374775"/>
          <p14:tracePt t="49232" x="7340600" y="1339850"/>
          <p14:tracePt t="49264" x="7340600" y="1330325"/>
          <p14:tracePt t="49271" x="7367588" y="1285875"/>
          <p14:tracePt t="49281" x="7367588" y="1268413"/>
          <p14:tracePt t="49298" x="7367588" y="1241425"/>
          <p14:tracePt t="49314" x="7367588" y="1231900"/>
          <p14:tracePt t="49407" x="7367588" y="1223963"/>
          <p14:tracePt t="49415" x="7367588" y="1204913"/>
          <p14:tracePt t="49423" x="7367588" y="1187450"/>
          <p14:tracePt t="49439" x="7358063" y="1160463"/>
          <p14:tracePt t="49495" x="7348538" y="1152525"/>
          <p14:tracePt t="50015" x="7348538" y="1160463"/>
          <p14:tracePt t="50023" x="7348538" y="1187450"/>
          <p14:tracePt t="50032" x="7367588" y="1214438"/>
          <p14:tracePt t="50048" x="7385050" y="1285875"/>
          <p14:tracePt t="50064" x="7412038" y="1384300"/>
          <p14:tracePt t="50081" x="7456488" y="1500188"/>
          <p14:tracePt t="50098" x="7456488" y="1589088"/>
          <p14:tracePt t="50115" x="7466013" y="1652588"/>
          <p14:tracePt t="50131" x="7510463" y="1751013"/>
          <p14:tracePt t="50148" x="7518400" y="1812925"/>
          <p14:tracePt t="50164" x="7545388" y="1874838"/>
          <p14:tracePt t="50181" x="7572375" y="1938338"/>
          <p14:tracePt t="50198" x="7589838" y="1965325"/>
          <p14:tracePt t="50215" x="7608888" y="2000250"/>
          <p14:tracePt t="50231" x="7626350" y="2017713"/>
          <p14:tracePt t="50280" x="7634288" y="2027238"/>
          <p14:tracePt t="50287" x="7634288" y="2036763"/>
          <p14:tracePt t="50303" x="7634288" y="2044700"/>
          <p14:tracePt t="50335" x="7643813" y="2062163"/>
          <p14:tracePt t="50383" x="7653338" y="2071688"/>
          <p14:tracePt t="50391" x="7661275" y="2071688"/>
          <p14:tracePt t="50407" x="7688263" y="2071688"/>
          <p14:tracePt t="50432" x="7715250" y="2044700"/>
          <p14:tracePt t="50448" x="7751763" y="2000250"/>
          <p14:tracePt t="50455" x="7759700" y="1990725"/>
          <p14:tracePt t="50465" x="7759700" y="1982788"/>
          <p14:tracePt t="50481" x="7777163" y="1955800"/>
          <p14:tracePt t="50591" x="7777163" y="1973263"/>
          <p14:tracePt t="50599" x="7777163" y="1990725"/>
          <p14:tracePt t="50607" x="7777163" y="2009775"/>
          <p14:tracePt t="50615" x="7777163" y="2054225"/>
          <p14:tracePt t="50632" x="7769225" y="2125663"/>
          <p14:tracePt t="50648" x="7769225" y="2187575"/>
          <p14:tracePt t="50664" x="7769225" y="2251075"/>
          <p14:tracePt t="50681" x="7769225" y="2276475"/>
          <p14:tracePt t="50887" x="7759700" y="2276475"/>
          <p14:tracePt t="50895" x="7751763" y="2276475"/>
          <p14:tracePt t="50991" x="7751763" y="2251075"/>
          <p14:tracePt t="51007" x="7751763" y="2241550"/>
          <p14:tracePt t="51015" x="7751763" y="2232025"/>
          <p14:tracePt t="51023" x="7751763" y="2224088"/>
          <p14:tracePt t="51032" x="7751763" y="2214563"/>
          <p14:tracePt t="51047" x="7759700" y="2187575"/>
          <p14:tracePt t="51064" x="7804150" y="2143125"/>
          <p14:tracePt t="51081" x="7823200" y="2108200"/>
          <p14:tracePt t="51098" x="7840663" y="2098675"/>
          <p14:tracePt t="51114" x="7867650" y="2071688"/>
          <p14:tracePt t="51199" x="7885113" y="2071688"/>
          <p14:tracePt t="51207" x="7894638" y="2071688"/>
          <p14:tracePt t="51247" x="7902575" y="2071688"/>
          <p14:tracePt t="51255" x="7912100" y="2071688"/>
          <p14:tracePt t="51280" x="7929563" y="2089150"/>
          <p14:tracePt t="51343" x="7939088" y="2098675"/>
          <p14:tracePt t="51351" x="7939088" y="2108200"/>
          <p14:tracePt t="51383" x="7956550" y="2125663"/>
          <p14:tracePt t="51415" x="7956550" y="2133600"/>
          <p14:tracePt t="51439" x="7956550" y="2160588"/>
          <p14:tracePt t="51639" x="7966075" y="2170113"/>
          <p14:tracePt t="51663" x="7983538" y="2170113"/>
          <p14:tracePt t="51671" x="8010525" y="2170113"/>
          <p14:tracePt t="51687" x="8027988" y="2160588"/>
          <p14:tracePt t="51703" x="8037513" y="2160588"/>
          <p14:tracePt t="51714" x="8045450" y="2143125"/>
          <p14:tracePt t="51731" x="8054975" y="2143125"/>
          <p14:tracePt t="52119" x="8062913" y="2143125"/>
          <p14:tracePt t="52127" x="8072438" y="2143125"/>
          <p14:tracePt t="52143" x="8081963" y="2143125"/>
          <p14:tracePt t="52151" x="8108950" y="2143125"/>
          <p14:tracePt t="52164" x="8116888" y="2143125"/>
          <p14:tracePt t="52181" x="8161338" y="2143125"/>
          <p14:tracePt t="52197" x="8197850" y="2143125"/>
          <p14:tracePt t="52215" x="8242300" y="2143125"/>
          <p14:tracePt t="52231" x="8269288" y="2143125"/>
          <p14:tracePt t="52247" x="8277225" y="2143125"/>
          <p14:tracePt t="52415" x="8286750" y="2143125"/>
          <p14:tracePt t="52447" x="8304213" y="2143125"/>
          <p14:tracePt t="53239" x="8313738" y="2160588"/>
          <p14:tracePt t="53247" x="8313738" y="2170113"/>
          <p14:tracePt t="53255" x="8313738" y="2179638"/>
          <p14:tracePt t="53264" x="8313738" y="2214563"/>
          <p14:tracePt t="53281" x="8304213" y="2259013"/>
          <p14:tracePt t="53297" x="8286750" y="2312988"/>
          <p14:tracePt t="53315" x="8251825" y="2357438"/>
          <p14:tracePt t="53331" x="8224838" y="2374900"/>
          <p14:tracePt t="53347" x="8205788" y="2401888"/>
          <p14:tracePt t="53364" x="8197850" y="2419350"/>
          <p14:tracePt t="53381" x="8161338" y="2446338"/>
          <p14:tracePt t="53397" x="8116888" y="2482850"/>
          <p14:tracePt t="53415" x="8089900" y="2490788"/>
          <p14:tracePt t="53432" x="8037513" y="2527300"/>
          <p14:tracePt t="53448" x="7974013" y="2536825"/>
          <p14:tracePt t="53464" x="7956550" y="2536825"/>
          <p14:tracePt t="53481" x="7929563" y="2544763"/>
          <p14:tracePt t="53497" x="7920038" y="2544763"/>
          <p14:tracePt t="53514" x="7902575" y="2544763"/>
          <p14:tracePt t="53531" x="7875588" y="2571750"/>
          <p14:tracePt t="53591" x="7867650" y="2571750"/>
          <p14:tracePt t="53599" x="7840663" y="2571750"/>
          <p14:tracePt t="53615" x="7813675" y="2571750"/>
          <p14:tracePt t="53911" x="7804150" y="2562225"/>
          <p14:tracePt t="53975" x="7813675" y="2527300"/>
          <p14:tracePt t="53991" x="7823200" y="2527300"/>
          <p14:tracePt t="53999" x="7840663" y="2517775"/>
          <p14:tracePt t="54007" x="7867650" y="2517775"/>
          <p14:tracePt t="54015" x="7894638" y="2500313"/>
          <p14:tracePt t="54032" x="7939088" y="2490788"/>
          <p14:tracePt t="54048" x="8001000" y="2465388"/>
          <p14:tracePt t="54065" x="8027988" y="2455863"/>
          <p14:tracePt t="54135" x="8045450" y="2455863"/>
          <p14:tracePt t="54247" x="8054975" y="2455863"/>
          <p14:tracePt t="54303" x="8045450" y="2465388"/>
          <p14:tracePt t="54319" x="8001000" y="2473325"/>
          <p14:tracePt t="54367" x="7983538" y="2473325"/>
          <p14:tracePt t="54631" x="7991475" y="2473325"/>
          <p14:tracePt t="54639" x="8001000" y="2473325"/>
          <p14:tracePt t="54648" x="8018463" y="2465388"/>
          <p14:tracePt t="54664" x="8045450" y="2455863"/>
          <p14:tracePt t="54681" x="8054975" y="2455863"/>
          <p14:tracePt t="54711" x="8062913" y="2438400"/>
          <p14:tracePt t="54735" x="8062913" y="2411413"/>
          <p14:tracePt t="54743" x="8062913" y="2393950"/>
          <p14:tracePt t="54751" x="8062913" y="2384425"/>
          <p14:tracePt t="54764" x="8062913" y="2366963"/>
          <p14:tracePt t="54781" x="8062913" y="2330450"/>
          <p14:tracePt t="54797" x="8062913" y="2295525"/>
          <p14:tracePt t="54814" x="8062913" y="2251075"/>
          <p14:tracePt t="54831" x="8062913" y="2232025"/>
          <p14:tracePt t="54847" x="8062913" y="2214563"/>
          <p14:tracePt t="54895" x="8054975" y="2205038"/>
          <p14:tracePt t="55071" x="8018463" y="2205038"/>
          <p14:tracePt t="55080" x="8001000" y="2205038"/>
          <p14:tracePt t="55087" x="7956550" y="2205038"/>
          <p14:tracePt t="55097" x="7947025" y="2205038"/>
          <p14:tracePt t="55114" x="7902575" y="2187575"/>
          <p14:tracePt t="55131" x="7885113" y="2179638"/>
          <p14:tracePt t="55147" x="7875588" y="2179638"/>
          <p14:tracePt t="55164" x="7848600" y="2179638"/>
          <p14:tracePt t="55181" x="7831138" y="2179638"/>
          <p14:tracePt t="55214" x="7823200" y="2179638"/>
          <p14:tracePt t="55239" x="7786688" y="2179638"/>
          <p14:tracePt t="55264" x="7777163" y="2187575"/>
          <p14:tracePt t="55280" x="7769225" y="2214563"/>
          <p14:tracePt t="55287" x="7769225" y="2224088"/>
          <p14:tracePt t="55311" x="7769225" y="2232025"/>
          <p14:tracePt t="55327" x="7769225" y="2241550"/>
          <p14:tracePt t="55335" x="7769225" y="2251075"/>
          <p14:tracePt t="55351" x="7769225" y="2259013"/>
          <p14:tracePt t="55364" x="7769225" y="2268538"/>
          <p14:tracePt t="55479" x="7769225" y="2232025"/>
          <p14:tracePt t="55487" x="7751763" y="2214563"/>
          <p14:tracePt t="55497" x="7751763" y="2170113"/>
          <p14:tracePt t="55514" x="7724775" y="2108200"/>
          <p14:tracePt t="55530" x="7724775" y="2062163"/>
          <p14:tracePt t="55547" x="7724775" y="2044700"/>
          <p14:tracePt t="55564" x="7715250" y="2036763"/>
          <p14:tracePt t="55581" x="7715250" y="2009775"/>
          <p14:tracePt t="55597" x="7715250" y="1982788"/>
          <p14:tracePt t="55615" x="7715250" y="1955800"/>
          <p14:tracePt t="55630" x="7715250" y="1946275"/>
          <p14:tracePt t="55719" x="7715250" y="1965325"/>
          <p14:tracePt t="55727" x="7715250" y="2000250"/>
          <p14:tracePt t="55735" x="7715250" y="2009775"/>
          <p14:tracePt t="55747" x="7715250" y="2044700"/>
          <p14:tracePt t="55764" x="7715250" y="2054225"/>
          <p14:tracePt t="55781" x="7715250" y="2116138"/>
          <p14:tracePt t="55797" x="7732713" y="2133600"/>
          <p14:tracePt t="55815" x="7742238" y="2170113"/>
          <p14:tracePt t="55831" x="7751763" y="2179638"/>
          <p14:tracePt t="55847" x="7759700" y="2179638"/>
          <p14:tracePt t="55864" x="7777163" y="2187575"/>
          <p14:tracePt t="55881" x="7796213" y="2187575"/>
          <p14:tracePt t="55897" x="7813675" y="2187575"/>
          <p14:tracePt t="55930" x="7823200" y="2187575"/>
          <p14:tracePt t="55947" x="7840663" y="2187575"/>
          <p14:tracePt t="55980" x="7867650" y="2187575"/>
          <p14:tracePt t="55999" x="7875588" y="2187575"/>
          <p14:tracePt t="56183" x="7885113" y="2187575"/>
          <p14:tracePt t="56191" x="7894638" y="2187575"/>
          <p14:tracePt t="56199" x="7920038" y="2179638"/>
          <p14:tracePt t="56214" x="7929563" y="2179638"/>
          <p14:tracePt t="56231" x="7983538" y="2160588"/>
          <p14:tracePt t="56247" x="8010525" y="2152650"/>
          <p14:tracePt t="56264" x="8027988" y="2152650"/>
          <p14:tracePt t="56281" x="8045450" y="2152650"/>
          <p14:tracePt t="56297" x="8062913" y="2152650"/>
          <p14:tracePt t="56415" x="8081963" y="2152650"/>
          <p14:tracePt t="56591" x="8108950" y="2152650"/>
          <p14:tracePt t="56615" x="8116888" y="2152650"/>
          <p14:tracePt t="56647" x="8126413" y="2152650"/>
          <p14:tracePt t="56655" x="8134350" y="2152650"/>
          <p14:tracePt t="56671" x="8143875" y="2152650"/>
          <p14:tracePt t="56681" x="8153400" y="2152650"/>
          <p14:tracePt t="56697" x="8188325" y="2152650"/>
          <p14:tracePt t="56714" x="8205788" y="2152650"/>
          <p14:tracePt t="56731" x="8232775" y="2143125"/>
          <p14:tracePt t="56748" x="8251825" y="2143125"/>
          <p14:tracePt t="56764" x="8269288" y="2143125"/>
          <p14:tracePt t="56780" x="8296275" y="2116138"/>
          <p14:tracePt t="57055" x="8304213" y="2116138"/>
          <p14:tracePt t="57095" x="8313738" y="2116138"/>
          <p14:tracePt t="57135" x="8313738" y="2143125"/>
          <p14:tracePt t="57143" x="8296275" y="2170113"/>
          <p14:tracePt t="57151" x="8286750" y="2179638"/>
          <p14:tracePt t="57164" x="8277225" y="2187575"/>
          <p14:tracePt t="57181" x="8242300" y="2205038"/>
          <p14:tracePt t="57197" x="8224838" y="2232025"/>
          <p14:tracePt t="57295" x="8215313" y="2232025"/>
          <p14:tracePt t="57359" x="8205788" y="2232025"/>
          <p14:tracePt t="57375" x="8180388" y="2241550"/>
          <p14:tracePt t="57391" x="8161338" y="2251075"/>
          <p14:tracePt t="57399" x="8143875" y="2251075"/>
          <p14:tracePt t="57407" x="8126413" y="2259013"/>
          <p14:tracePt t="57415" x="8116888" y="2276475"/>
          <p14:tracePt t="57431" x="8099425" y="2286000"/>
          <p14:tracePt t="57448" x="8072438" y="2303463"/>
          <p14:tracePt t="57464" x="8027988" y="2339975"/>
          <p14:tracePt t="57481" x="7966075" y="2393950"/>
          <p14:tracePt t="57497" x="7894638" y="2446338"/>
          <p14:tracePt t="57514" x="7875588" y="2465388"/>
          <p14:tracePt t="57530" x="7858125" y="2473325"/>
          <p14:tracePt t="57647" x="7848600" y="2482850"/>
          <p14:tracePt t="57679" x="7840663" y="2490788"/>
          <p14:tracePt t="57687" x="7823200" y="2500313"/>
          <p14:tracePt t="58191" x="7831138" y="2517775"/>
          <p14:tracePt t="58207" x="7840663" y="2517775"/>
          <p14:tracePt t="58223" x="7848600" y="2509838"/>
          <p14:tracePt t="58239" x="7858125" y="2509838"/>
          <p14:tracePt t="58247" x="7867650" y="2500313"/>
          <p14:tracePt t="58271" x="7875588" y="2490788"/>
          <p14:tracePt t="58463" x="7885113" y="2490788"/>
          <p14:tracePt t="58471" x="7894638" y="2490788"/>
          <p14:tracePt t="58480" x="7912100" y="2482850"/>
          <p14:tracePt t="58497" x="7920038" y="2482850"/>
          <p14:tracePt t="58514" x="7947025" y="2455863"/>
          <p14:tracePt t="58531" x="7974013" y="2438400"/>
          <p14:tracePt t="58547" x="8027988" y="2428875"/>
          <p14:tracePt t="58564" x="8081963" y="2401888"/>
          <p14:tracePt t="58581" x="8143875" y="2339975"/>
          <p14:tracePt t="58597" x="8286750" y="2259013"/>
          <p14:tracePt t="58614" x="8555038" y="2259013"/>
          <p14:tracePt t="58630" x="8626475" y="2259013"/>
          <p14:tracePt t="58807" x="8634413" y="2259013"/>
          <p14:tracePt t="58815" x="8688388" y="2259013"/>
          <p14:tracePt t="58823" x="8786813" y="2259013"/>
          <p14:tracePt t="58832" x="8858250" y="2241550"/>
          <p14:tracePt t="58847" x="9018588" y="2179638"/>
          <p14:tracePt t="58864" x="9109075" y="2108200"/>
          <p14:tracePt t="58881" x="9180513" y="2000250"/>
          <p14:tracePt t="58897" x="9296400" y="1857375"/>
          <p14:tracePt t="58914" x="9358313" y="1758950"/>
          <p14:tracePt t="58930" x="9447213" y="1660525"/>
          <p14:tracePt t="58947" x="9510713" y="1554163"/>
          <p14:tracePt t="58964" x="9590088" y="1419225"/>
          <p14:tracePt t="58980" x="9680575" y="1268413"/>
          <p14:tracePt t="58997" x="9742488" y="1169988"/>
          <p14:tracePt t="59014" x="9786938" y="1044575"/>
          <p14:tracePt t="59031" x="9813925" y="938213"/>
          <p14:tracePt t="59048" x="9813925" y="822325"/>
          <p14:tracePt t="59064" x="9813925" y="750888"/>
          <p14:tracePt t="59081" x="9813925" y="696913"/>
          <p14:tracePt t="59097" x="9813925" y="652463"/>
          <p14:tracePt t="59114" x="9813925" y="625475"/>
          <p14:tracePt t="59131" x="9813925" y="608013"/>
          <p14:tracePt t="59147" x="9813925" y="588963"/>
          <p14:tracePt t="59164" x="9813925" y="571500"/>
          <p14:tracePt t="59199" x="9813925" y="561975"/>
          <p14:tracePt t="59215" x="9813925" y="554038"/>
          <p14:tracePt t="59239" x="9813925" y="527050"/>
          <p14:tracePt t="59248" x="9796463" y="517525"/>
          <p14:tracePt t="59265" x="9786938" y="509588"/>
          <p14:tracePt t="59281" x="9777413" y="500063"/>
          <p14:tracePt t="59297" x="9769475" y="500063"/>
          <p14:tracePt t="59314" x="9759950" y="500063"/>
          <p14:tracePt t="59331" x="9752013" y="500063"/>
          <p14:tracePt t="59347" x="9715500" y="500063"/>
          <p14:tracePt t="59364" x="9698038" y="500063"/>
          <p14:tracePt t="59380" x="9653588" y="509588"/>
          <p14:tracePt t="59414" x="9626600" y="527050"/>
          <p14:tracePt t="59431" x="9555163" y="527050"/>
          <p14:tracePt t="59448" x="9518650" y="527050"/>
          <p14:tracePt t="59464" x="9474200" y="527050"/>
          <p14:tracePt t="59480" x="9466263" y="527050"/>
          <p14:tracePt t="59559" x="9456738" y="536575"/>
          <p14:tracePt t="59567" x="9456738" y="544513"/>
          <p14:tracePt t="59575" x="9456738" y="554038"/>
          <p14:tracePt t="59583" x="9456738" y="561975"/>
          <p14:tracePt t="59597" x="9456738" y="571500"/>
          <p14:tracePt t="59614" x="9456738" y="633413"/>
          <p14:tracePt t="59631" x="9456738" y="679450"/>
          <p14:tracePt t="59648" x="9456738" y="758825"/>
          <p14:tracePt t="59664" x="9456738" y="803275"/>
          <p14:tracePt t="59680" x="9483725" y="866775"/>
          <p14:tracePt t="59697" x="9501188" y="982663"/>
          <p14:tracePt t="59714" x="9501188" y="1036638"/>
          <p14:tracePt t="59730" x="9501188" y="1116013"/>
          <p14:tracePt t="59747" x="9501188" y="1179513"/>
          <p14:tracePt t="59764" x="9501188" y="1241425"/>
          <p14:tracePt t="59780" x="9501188" y="1285875"/>
          <p14:tracePt t="59797" x="9501188" y="1303338"/>
          <p14:tracePt t="59814" x="9501188" y="1339850"/>
          <p14:tracePt t="59831" x="9501188" y="1374775"/>
          <p14:tracePt t="59848" x="9501188" y="1384300"/>
          <p14:tracePt t="59864" x="9501188" y="1401763"/>
          <p14:tracePt t="59881" x="9501188" y="1411288"/>
          <p14:tracePt t="59897" x="9501188" y="1428750"/>
          <p14:tracePt t="59914" x="9501188" y="1455738"/>
          <p14:tracePt t="59931" x="9510713" y="1465263"/>
          <p14:tracePt t="59947" x="9510713" y="1490663"/>
          <p14:tracePt t="59964" x="9510713" y="1517650"/>
          <p14:tracePt t="59980" x="9518650" y="1544638"/>
          <p14:tracePt t="59997" x="9518650" y="1554163"/>
          <p14:tracePt t="60031" x="9518650" y="1562100"/>
          <p14:tracePt t="60064" x="9518650" y="1589088"/>
          <p14:tracePt t="60103" x="9518650" y="1598613"/>
          <p14:tracePt t="60127" x="9518650" y="1608138"/>
          <p14:tracePt t="60207" x="9528175" y="1616075"/>
          <p14:tracePt t="60223" x="9555163" y="1589088"/>
          <p14:tracePt t="60231" x="9555163" y="1554163"/>
          <p14:tracePt t="60239" x="9555163" y="1517650"/>
          <p14:tracePt t="60248" x="9555163" y="1465263"/>
          <p14:tracePt t="60264" x="9555163" y="1357313"/>
          <p14:tracePt t="60280" x="9555163" y="1295400"/>
          <p14:tracePt t="60297" x="9555163" y="1258888"/>
          <p14:tracePt t="60314" x="9555163" y="1214438"/>
          <p14:tracePt t="60331" x="9555163" y="1187450"/>
          <p14:tracePt t="60347" x="9555163" y="1160463"/>
          <p14:tracePt t="60364" x="9555163" y="1133475"/>
          <p14:tracePt t="60380" x="9555163" y="1108075"/>
          <p14:tracePt t="60397" x="9555163" y="1054100"/>
          <p14:tracePt t="60414" x="9537700" y="1027113"/>
          <p14:tracePt t="60431" x="9537700" y="965200"/>
          <p14:tracePt t="60448" x="9537700" y="938213"/>
          <p14:tracePt t="60464" x="9528175" y="911225"/>
          <p14:tracePt t="60480" x="9528175" y="893763"/>
          <p14:tracePt t="60497" x="9528175" y="857250"/>
          <p14:tracePt t="60514" x="9518650" y="830263"/>
          <p14:tracePt t="60530" x="9518650" y="822325"/>
          <p14:tracePt t="60547" x="9510713" y="785813"/>
          <p14:tracePt t="60565" x="9491663" y="776288"/>
          <p14:tracePt t="60583" x="9483725" y="768350"/>
          <p14:tracePt t="60607" x="9483725" y="750888"/>
          <p14:tracePt t="60623" x="9483725" y="731838"/>
          <p14:tracePt t="60655" x="9483725" y="723900"/>
          <p14:tracePt t="60735" x="9483725" y="714375"/>
          <p14:tracePt t="60759" x="9483725" y="696913"/>
          <p14:tracePt t="60847" x="9483725" y="714375"/>
          <p14:tracePt t="60855" x="9483725" y="741363"/>
          <p14:tracePt t="60865" x="9483725" y="750888"/>
          <p14:tracePt t="60881" x="9483725" y="776288"/>
          <p14:tracePt t="60897" x="9483725" y="803275"/>
          <p14:tracePt t="60914" x="9491663" y="847725"/>
          <p14:tracePt t="60930" x="9491663" y="874713"/>
          <p14:tracePt t="60947" x="9501188" y="911225"/>
          <p14:tracePt t="60964" x="9510713" y="946150"/>
          <p14:tracePt t="60980" x="9510713" y="973138"/>
          <p14:tracePt t="60997" x="9518650" y="1027113"/>
          <p14:tracePt t="61014" x="9545638" y="1071563"/>
          <p14:tracePt t="61031" x="9545638" y="1143000"/>
          <p14:tracePt t="61048" x="9545638" y="1169988"/>
          <p14:tracePt t="61064" x="9545638" y="1187450"/>
          <p14:tracePt t="61081" x="9545638" y="1214438"/>
          <p14:tracePt t="61097" x="9545638" y="1223963"/>
          <p14:tracePt t="61114" x="9545638" y="1250950"/>
          <p14:tracePt t="61130" x="9545638" y="1276350"/>
          <p14:tracePt t="61147" x="9545638" y="1322388"/>
          <p14:tracePt t="61164" x="9545638" y="1339850"/>
          <p14:tracePt t="61180" x="9545638" y="1374775"/>
          <p14:tracePt t="61197" x="9545638" y="1393825"/>
          <p14:tracePt t="61214" x="9545638" y="1428750"/>
          <p14:tracePt t="61230" x="9545638" y="1446213"/>
          <p14:tracePt t="61247" x="9545638" y="1482725"/>
          <p14:tracePt t="61264" x="9545638" y="1490663"/>
          <p14:tracePt t="61280" x="9545638" y="1500188"/>
          <p14:tracePt t="61343" x="9555163" y="1509713"/>
          <p14:tracePt t="61463" x="9555163" y="1527175"/>
          <p14:tracePt t="61495" x="9555163" y="1544638"/>
          <p14:tracePt t="61583" x="9555163" y="1554163"/>
          <p14:tracePt t="61599" x="9555163" y="1562100"/>
          <p14:tracePt t="61639" x="9555163" y="1581150"/>
          <p14:tracePt t="61687" x="9555163" y="1589088"/>
          <p14:tracePt t="61703" x="9555163" y="1598613"/>
          <p14:tracePt t="61727" x="9555163" y="1616075"/>
          <p14:tracePt t="61735" x="9545638" y="1625600"/>
          <p14:tracePt t="61747" x="9537700" y="1633538"/>
          <p14:tracePt t="61764" x="9528175" y="1643063"/>
          <p14:tracePt t="61791" x="9510713" y="1643063"/>
          <p14:tracePt t="61807" x="9501188" y="1643063"/>
          <p14:tracePt t="61815" x="9483725" y="1643063"/>
          <p14:tracePt t="61831" x="9456738" y="1643063"/>
          <p14:tracePt t="61848" x="9394825" y="1643063"/>
          <p14:tracePt t="61864" x="9348788" y="1652588"/>
          <p14:tracePt t="61880" x="9313863" y="1652588"/>
          <p14:tracePt t="61897" x="9277350" y="1652588"/>
          <p14:tracePt t="61914" x="9259888" y="1652588"/>
          <p14:tracePt t="61930" x="9215438" y="1652588"/>
          <p14:tracePt t="61947" x="9153525" y="1652588"/>
          <p14:tracePt t="61964" x="9082088" y="1652588"/>
          <p14:tracePt t="61980" x="9037638" y="1652588"/>
          <p14:tracePt t="61997" x="8974138" y="1652588"/>
          <p14:tracePt t="62014" x="8929688" y="1670050"/>
          <p14:tracePt t="62031" x="8902700" y="1670050"/>
          <p14:tracePt t="62047" x="8786813" y="1679575"/>
          <p14:tracePt t="62064" x="8724900" y="1697038"/>
          <p14:tracePt t="62081" x="8643938" y="1704975"/>
          <p14:tracePt t="62097" x="8537575" y="1724025"/>
          <p14:tracePt t="62114" x="8456613" y="1724025"/>
          <p14:tracePt t="62130" x="8348663" y="1731963"/>
          <p14:tracePt t="62147" x="8277225" y="1731963"/>
          <p14:tracePt t="62164" x="8215313" y="1731963"/>
          <p14:tracePt t="62199" x="8205788" y="1731963"/>
          <p14:tracePt t="62223" x="8197850" y="1731963"/>
          <p14:tracePt t="62232" x="8170863" y="1731963"/>
          <p14:tracePt t="62247" x="8143875" y="1751013"/>
          <p14:tracePt t="62264" x="8116888" y="1751013"/>
          <p14:tracePt t="62281" x="8081963" y="1751013"/>
          <p14:tracePt t="62297" x="8037513" y="1751013"/>
          <p14:tracePt t="62314" x="8027988" y="1751013"/>
          <p14:tracePt t="62330" x="8010525" y="1751013"/>
          <p14:tracePt t="62347" x="8001000" y="1751013"/>
          <p14:tracePt t="62364" x="7991475" y="1751013"/>
          <p14:tracePt t="62380" x="7956550" y="1751013"/>
          <p14:tracePt t="62397" x="7920038" y="1751013"/>
          <p14:tracePt t="62414" x="7867650" y="1741488"/>
          <p14:tracePt t="62430" x="7831138" y="1741488"/>
          <p14:tracePt t="62447" x="7823200" y="1731963"/>
          <p14:tracePt t="62487" x="7813675" y="1724025"/>
          <p14:tracePt t="62551" x="7804150" y="1714500"/>
          <p14:tracePt t="62599" x="7786688" y="1714500"/>
          <p14:tracePt t="62623" x="7777163" y="1714500"/>
          <p14:tracePt t="62663" x="7769225" y="1714500"/>
          <p14:tracePt t="62680" x="7759700" y="1714500"/>
          <p14:tracePt t="62735" x="7742238" y="1714500"/>
          <p14:tracePt t="62743" x="7732713" y="1714500"/>
          <p14:tracePt t="62879" x="7715250" y="1714500"/>
          <p14:tracePt t="62887" x="7705725" y="1714500"/>
          <p14:tracePt t="62951" x="7688263" y="1714500"/>
          <p14:tracePt t="63487" x="7724775" y="1714500"/>
          <p14:tracePt t="63496" x="7777163" y="1714500"/>
          <p14:tracePt t="63503" x="7848600" y="1714500"/>
          <p14:tracePt t="63513" x="7966075" y="1714500"/>
          <p14:tracePt t="63530" x="8348663" y="1714500"/>
          <p14:tracePt t="63547" x="8751888" y="1714500"/>
          <p14:tracePt t="63564" x="9242425" y="1714500"/>
          <p14:tracePt t="63580" x="9680575" y="1660525"/>
          <p14:tracePt t="63597" x="9956800" y="1536700"/>
          <p14:tracePt t="63614" x="10072688" y="1446213"/>
          <p14:tracePt t="63631" x="10153650" y="1347788"/>
          <p14:tracePt t="63647" x="10153650" y="1322388"/>
          <p14:tracePt t="63664" x="10153650" y="1285875"/>
          <p14:tracePt t="63680" x="10171113" y="1268413"/>
          <p14:tracePt t="63697" x="10180638" y="1258888"/>
          <p14:tracePt t="63714" x="10198100" y="1250950"/>
          <p14:tracePt t="63730" x="10225088" y="1214438"/>
          <p14:tracePt t="63747" x="10252075" y="1196975"/>
          <p14:tracePt t="63764" x="10252075" y="1169988"/>
          <p14:tracePt t="63780" x="10252075" y="1125538"/>
          <p14:tracePt t="63797" x="10287000" y="1062038"/>
          <p14:tracePt t="63814" x="10313988" y="982663"/>
          <p14:tracePt t="63830" x="10323513" y="973138"/>
          <p14:tracePt t="63865" x="10323513" y="965200"/>
          <p14:tracePt t="63881" x="10323513" y="946150"/>
          <p14:tracePt t="63897" x="10331450" y="938213"/>
          <p14:tracePt t="63919" x="10340975" y="919163"/>
          <p14:tracePt t="64279" x="10340975" y="928688"/>
          <p14:tracePt t="64287" x="10296525" y="946150"/>
          <p14:tracePt t="64297" x="10180638" y="1017588"/>
          <p14:tracePt t="64314" x="10018713" y="1108075"/>
          <p14:tracePt t="64330" x="9769475" y="1196975"/>
          <p14:tracePt t="64347" x="9563100" y="1258888"/>
          <p14:tracePt t="64364" x="9286875" y="1339850"/>
          <p14:tracePt t="64380" x="9126538" y="1384300"/>
          <p14:tracePt t="64397" x="8840788" y="1401763"/>
          <p14:tracePt t="64414" x="8589963" y="1438275"/>
          <p14:tracePt t="64430" x="8394700" y="1455738"/>
          <p14:tracePt t="64447" x="8251825" y="1482725"/>
          <p14:tracePt t="64464" x="8215313" y="1500188"/>
          <p14:tracePt t="64480" x="8180388" y="1527175"/>
          <p14:tracePt t="64497" x="8134350" y="1536700"/>
          <p14:tracePt t="64514" x="8108950" y="1544638"/>
          <p14:tracePt t="64530" x="8027988" y="1562100"/>
          <p14:tracePt t="64547" x="7939088" y="1571625"/>
          <p14:tracePt t="64564" x="7858125" y="1571625"/>
          <p14:tracePt t="64607" x="7823200" y="1589088"/>
          <p14:tracePt t="64631" x="7823200" y="1608138"/>
          <p14:tracePt t="64639" x="7813675" y="1616075"/>
          <p14:tracePt t="64648" x="7813675" y="1633538"/>
          <p14:tracePt t="64665" x="7813675" y="1643063"/>
          <p14:tracePt t="64681" x="7813675" y="1660525"/>
          <p14:tracePt t="64703" x="7813675" y="1670050"/>
          <p14:tracePt t="64714" x="7796213" y="1679575"/>
          <p14:tracePt t="64791" x="7769225" y="1697038"/>
          <p14:tracePt t="64807" x="7742238" y="1704975"/>
          <p14:tracePt t="64823" x="7715250" y="1704975"/>
          <p14:tracePt t="65111" x="7705725" y="1704975"/>
          <p14:tracePt t="65119" x="7705725" y="1697038"/>
          <p14:tracePt t="65131" x="7705725" y="1687513"/>
          <p14:tracePt t="65147" x="7705725" y="1660525"/>
          <p14:tracePt t="65163" x="7705725" y="1633538"/>
          <p14:tracePt t="65180" x="7705725" y="1571625"/>
          <p14:tracePt t="65197" x="7705725" y="1509713"/>
          <p14:tracePt t="65214" x="7705725" y="1446213"/>
          <p14:tracePt t="65231" x="7705725" y="1347788"/>
          <p14:tracePt t="65248" x="7705725" y="1276350"/>
          <p14:tracePt t="65264" x="7680325" y="1214438"/>
          <p14:tracePt t="65280" x="7670800" y="1160463"/>
          <p14:tracePt t="65297" x="7626350" y="1081088"/>
          <p14:tracePt t="65313" x="7616825" y="1054100"/>
          <p14:tracePt t="65331" x="7599363" y="990600"/>
          <p14:tracePt t="65347" x="7562850" y="938213"/>
          <p14:tracePt t="65363" x="7545388" y="919163"/>
          <p14:tracePt t="65380" x="7510463" y="874713"/>
          <p14:tracePt t="65397" x="7500938" y="847725"/>
          <p14:tracePt t="65413" x="7473950" y="795338"/>
          <p14:tracePt t="65430" x="7439025" y="750888"/>
          <p14:tracePt t="65448" x="7375525" y="669925"/>
          <p14:tracePt t="65465" x="7340600" y="615950"/>
          <p14:tracePt t="65480" x="7304088" y="554038"/>
          <p14:tracePt t="65497" x="7269163" y="500063"/>
          <p14:tracePt t="65514" x="7251700" y="473075"/>
          <p14:tracePt t="65671" x="7232650" y="473075"/>
          <p14:tracePt t="65703" x="7224713" y="473075"/>
          <p14:tracePt t="66375" x="7277100" y="473075"/>
          <p14:tracePt t="66383" x="7358063" y="490538"/>
          <p14:tracePt t="66391" x="7473950" y="490538"/>
          <p14:tracePt t="66399" x="7572375" y="509588"/>
          <p14:tracePt t="66413" x="7724775" y="544513"/>
          <p14:tracePt t="66430" x="8062913" y="581025"/>
          <p14:tracePt t="66447" x="8616950" y="660400"/>
          <p14:tracePt t="66464" x="8956675" y="696913"/>
          <p14:tracePt t="66480" x="9232900" y="795338"/>
          <p14:tracePt t="66497" x="9412288" y="857250"/>
          <p14:tracePt t="66513" x="9555163" y="919163"/>
          <p14:tracePt t="66530" x="9634538" y="973138"/>
          <p14:tracePt t="66547" x="9671050" y="990600"/>
          <p14:tracePt t="66564" x="9680575" y="990600"/>
          <p14:tracePt t="66582" x="9688513" y="1000125"/>
          <p14:tracePt t="66607" x="9715500" y="1000125"/>
          <p14:tracePt t="66615" x="9725025" y="1000125"/>
          <p14:tracePt t="66632" x="9742488" y="990600"/>
          <p14:tracePt t="66648" x="9759950" y="965200"/>
          <p14:tracePt t="66664" x="9786938" y="955675"/>
          <p14:tracePt t="66697" x="9813925" y="928688"/>
          <p14:tracePt t="66714" x="9823450" y="919163"/>
          <p14:tracePt t="66731" x="9831388" y="911225"/>
          <p14:tracePt t="66751" x="9840913" y="901700"/>
          <p14:tracePt t="66764" x="9840913" y="893763"/>
          <p14:tracePt t="66781" x="9840913" y="874713"/>
          <p14:tracePt t="66797" x="9777413" y="857250"/>
          <p14:tracePt t="66815" x="9715500" y="839788"/>
          <p14:tracePt t="66831" x="9653588" y="803275"/>
          <p14:tracePt t="66848" x="9572625" y="776288"/>
          <p14:tracePt t="66864" x="9510713" y="741363"/>
          <p14:tracePt t="66881" x="9491663" y="714375"/>
          <p14:tracePt t="66898" x="9491663" y="696913"/>
          <p14:tracePt t="66914" x="9466263" y="660400"/>
          <p14:tracePt t="66930" x="9466263" y="652463"/>
          <p14:tracePt t="66964" x="9466263" y="642938"/>
          <p14:tracePt t="66981" x="9466263" y="633413"/>
          <p14:tracePt t="66998" x="9466263" y="615950"/>
          <p14:tracePt t="67014" x="9466263" y="588963"/>
          <p14:tracePt t="67031" x="9466263" y="581025"/>
          <p14:tracePt t="67048" x="9474200" y="571500"/>
          <p14:tracePt t="67239" x="9491663" y="561975"/>
          <p14:tracePt t="67255" x="9501188" y="561975"/>
          <p14:tracePt t="67271" x="9518650" y="561975"/>
          <p14:tracePt t="67280" x="9537700" y="588963"/>
          <p14:tracePt t="67297" x="9537700" y="598488"/>
          <p14:tracePt t="67303" x="9545638" y="615950"/>
          <p14:tracePt t="67314" x="9545638" y="642938"/>
          <p14:tracePt t="67331" x="9545638" y="652463"/>
          <p14:tracePt t="67348" x="9563100" y="714375"/>
          <p14:tracePt t="67364" x="9563100" y="750888"/>
          <p14:tracePt t="67381" x="9563100" y="803275"/>
          <p14:tracePt t="67397" x="9572625" y="839788"/>
          <p14:tracePt t="67414" x="9572625" y="884238"/>
          <p14:tracePt t="67431" x="9572625" y="982663"/>
          <p14:tracePt t="67448" x="9572625" y="1017588"/>
          <p14:tracePt t="67464" x="9572625" y="1062038"/>
          <p14:tracePt t="67480" x="9572625" y="1108075"/>
          <p14:tracePt t="67497" x="9572625" y="1187450"/>
          <p14:tracePt t="67513" x="9572625" y="1241425"/>
          <p14:tracePt t="67530" x="9563100" y="1303338"/>
          <p14:tracePt t="67547" x="9545638" y="1374775"/>
          <p14:tracePt t="67563" x="9545638" y="1428750"/>
          <p14:tracePt t="67580" x="9545638" y="1473200"/>
          <p14:tracePt t="67597" x="9537700" y="1536700"/>
          <p14:tracePt t="67613" x="9537700" y="1554163"/>
          <p14:tracePt t="67630" x="9537700" y="1589088"/>
          <p14:tracePt t="67647" x="9510713" y="1643063"/>
          <p14:tracePt t="67664" x="9510713" y="1660525"/>
          <p14:tracePt t="67680" x="9501188" y="1679575"/>
          <p14:tracePt t="67697" x="9501188" y="1697038"/>
          <p14:tracePt t="67713" x="9501188" y="1704975"/>
          <p14:tracePt t="67747" x="9501188" y="1714500"/>
          <p14:tracePt t="67763" x="9491663" y="1731963"/>
          <p14:tracePt t="67780" x="9491663" y="1751013"/>
          <p14:tracePt t="68351" x="9491663" y="1741488"/>
          <p14:tracePt t="68375" x="9491663" y="1724025"/>
          <p14:tracePt t="68391" x="9491663" y="1714500"/>
          <p14:tracePt t="68415" x="9491663" y="1704975"/>
          <p14:tracePt t="68447" x="9491663" y="1697038"/>
          <p14:tracePt t="68479" x="9491663" y="1670050"/>
          <p14:tracePt t="68487" x="9491663" y="1660525"/>
          <p14:tracePt t="68497" x="9491663" y="1652588"/>
          <p14:tracePt t="68513" x="9491663" y="1616075"/>
          <p14:tracePt t="68530" x="9491663" y="1598613"/>
          <p14:tracePt t="68547" x="9491663" y="1589088"/>
          <p14:tracePt t="68563" x="9491663" y="1554163"/>
          <p14:tracePt t="68831" x="9501188" y="1544638"/>
          <p14:tracePt t="68839" x="9501188" y="1536700"/>
          <p14:tracePt t="68848" x="9501188" y="1509713"/>
          <p14:tracePt t="68864" x="9501188" y="1438275"/>
          <p14:tracePt t="68880" x="9483725" y="1384300"/>
          <p14:tracePt t="68897" x="9483725" y="1322388"/>
          <p14:tracePt t="68913" x="9474200" y="1303338"/>
          <p14:tracePt t="68930" x="9474200" y="1231900"/>
          <p14:tracePt t="68947" x="9474200" y="1143000"/>
          <p14:tracePt t="68963" x="9474200" y="1054100"/>
          <p14:tracePt t="68980" x="9474200" y="901700"/>
          <p14:tracePt t="68997" x="9474200" y="830263"/>
          <p14:tracePt t="69013" x="9474200" y="741363"/>
          <p14:tracePt t="69030" x="9447213" y="660400"/>
          <p14:tracePt t="69047" x="9439275" y="625475"/>
          <p14:tracePt t="69064" x="9439275" y="615950"/>
          <p14:tracePt t="69135" x="9439275" y="608013"/>
          <p14:tracePt t="69151" x="9439275" y="598488"/>
          <p14:tracePt t="69159" x="9439275" y="581025"/>
          <p14:tracePt t="69175" x="9439275" y="561975"/>
          <p14:tracePt t="69183" x="9439275" y="554038"/>
          <p14:tracePt t="69197" x="9439275" y="544513"/>
          <p14:tracePt t="69213" x="9429750" y="500063"/>
          <p14:tracePt t="69287" x="9420225" y="490538"/>
          <p14:tracePt t="69303" x="9402763" y="490538"/>
          <p14:tracePt t="69319" x="9394825" y="490538"/>
          <p14:tracePt t="69327" x="9385300" y="490538"/>
          <p14:tracePt t="69335" x="9375775" y="500063"/>
          <p14:tracePt t="69351" x="9375775" y="509588"/>
          <p14:tracePt t="69363" x="9367838" y="517525"/>
          <p14:tracePt t="69380" x="9367838" y="544513"/>
          <p14:tracePt t="69397" x="9367838" y="588963"/>
          <p14:tracePt t="69414" x="9367838" y="608013"/>
          <p14:tracePt t="69430" x="9367838" y="652463"/>
          <p14:tracePt t="69447" x="9367838" y="723900"/>
          <p14:tracePt t="69464" x="9367838" y="776288"/>
          <p14:tracePt t="69480" x="9367838" y="822325"/>
          <p14:tracePt t="69497" x="9367838" y="884238"/>
          <p14:tracePt t="69514" x="9367838" y="928688"/>
          <p14:tracePt t="69530" x="9367838" y="990600"/>
          <p14:tracePt t="69547" x="9367838" y="1054100"/>
          <p14:tracePt t="69563" x="9367838" y="1108075"/>
          <p14:tracePt t="69580" x="9367838" y="1169988"/>
          <p14:tracePt t="69597" x="9367838" y="1231900"/>
          <p14:tracePt t="69598" x="9367838" y="1258888"/>
          <p14:tracePt t="69613" x="9367838" y="1312863"/>
          <p14:tracePt t="69631" x="9367838" y="1374775"/>
          <p14:tracePt t="69647" x="9367838" y="1428750"/>
          <p14:tracePt t="69663" x="9367838" y="1473200"/>
          <p14:tracePt t="69680" x="9367838" y="1500188"/>
          <p14:tracePt t="69697" x="9367838" y="1536700"/>
          <p14:tracePt t="69713" x="9367838" y="1544638"/>
          <p14:tracePt t="69799" x="9367838" y="1554163"/>
          <p14:tracePt t="69815" x="9367838" y="1581150"/>
          <p14:tracePt t="69855" x="9394825" y="1598613"/>
          <p14:tracePt t="72847" x="9402763" y="1598613"/>
          <p14:tracePt t="72855" x="9412288" y="1598613"/>
          <p14:tracePt t="72864" x="9439275" y="1598613"/>
          <p14:tracePt t="72880" x="9466263" y="1598613"/>
          <p14:tracePt t="72951" x="9491663" y="1598613"/>
          <p14:tracePt t="72967" x="9501188" y="1598613"/>
          <p14:tracePt t="72999" x="9510713" y="1598613"/>
          <p14:tracePt t="73015" x="9518650" y="1598613"/>
          <p14:tracePt t="73023" x="9545638" y="1598613"/>
          <p14:tracePt t="73039" x="9572625" y="1589088"/>
          <p14:tracePt t="73079" x="9590088" y="1571625"/>
          <p14:tracePt t="73087" x="9599613" y="1571625"/>
          <p14:tracePt t="73098" x="9617075" y="1562100"/>
          <p14:tracePt t="73113" x="9634538" y="1536700"/>
          <p14:tracePt t="73130" x="9653588" y="1490663"/>
          <p14:tracePt t="73147" x="9680575" y="1465263"/>
          <p14:tracePt t="73163" x="9680575" y="1446213"/>
          <p14:tracePt t="73180" x="9680575" y="1438275"/>
          <p14:tracePt t="73197" x="9680575" y="1428750"/>
          <p14:tracePt t="73230" x="9680575" y="1419225"/>
          <p14:tracePt t="73246" x="9680575" y="1393825"/>
          <p14:tracePt t="73264" x="9680575" y="1384300"/>
          <p14:tracePt t="73280" x="9680575" y="1374775"/>
          <p14:tracePt t="73297" x="9680575" y="1366838"/>
          <p14:tracePt t="73375" x="9680575" y="1357313"/>
          <p14:tracePt t="73423" x="9661525" y="1357313"/>
          <p14:tracePt t="73431" x="9661525" y="1374775"/>
          <p14:tracePt t="73439" x="9661525" y="1384300"/>
          <p14:tracePt t="73448" x="9661525" y="1438275"/>
          <p14:tracePt t="73464" x="9661525" y="1490663"/>
          <p14:tracePt t="73480" x="9661525" y="1554163"/>
          <p14:tracePt t="73497" x="9661525" y="1598613"/>
          <p14:tracePt t="73530" x="9661525" y="1608138"/>
          <p14:tracePt t="73791" x="9671050" y="1616075"/>
          <p14:tracePt t="73807" x="9680575" y="1616075"/>
          <p14:tracePt t="73823" x="9680575" y="1608138"/>
          <p14:tracePt t="73831" x="9688513" y="1598613"/>
          <p14:tracePt t="73847" x="9698038" y="1589088"/>
          <p14:tracePt t="73864" x="9705975" y="1562100"/>
          <p14:tracePt t="73871" x="9715500" y="1554163"/>
          <p14:tracePt t="73881" x="9725025" y="1544638"/>
          <p14:tracePt t="73897" x="9742488" y="1527175"/>
          <p14:tracePt t="73914" x="9742488" y="1500188"/>
          <p14:tracePt t="73931" x="9752013" y="1490663"/>
          <p14:tracePt t="73963" x="9759950" y="1482725"/>
          <p14:tracePt t="74311" x="9769475" y="1482725"/>
          <p14:tracePt t="74319" x="9777413" y="1482725"/>
          <p14:tracePt t="74330" x="9813925" y="1482725"/>
          <p14:tracePt t="74346" x="9831388" y="1482725"/>
          <p14:tracePt t="74363" x="9875838" y="1482725"/>
          <p14:tracePt t="74379" x="9920288" y="1482725"/>
          <p14:tracePt t="74396" x="9956800" y="1482725"/>
          <p14:tracePt t="74413" x="9974263" y="1482725"/>
          <p14:tracePt t="74430" x="9991725" y="1482725"/>
          <p14:tracePt t="74447" x="10001250" y="1482725"/>
          <p14:tracePt t="74464" x="10018713" y="1473200"/>
          <p14:tracePt t="74480" x="10045700" y="1465263"/>
          <p14:tracePt t="74497" x="10063163" y="1465263"/>
          <p14:tracePt t="74513" x="10090150" y="1465263"/>
          <p14:tracePt t="74530" x="10117138" y="1455738"/>
          <p14:tracePt t="75367" x="10126663" y="1455738"/>
          <p14:tracePt t="75375" x="10144125" y="1455738"/>
          <p14:tracePt t="75423" x="10153650" y="1455738"/>
          <p14:tracePt t="75439" x="10161588" y="1465263"/>
          <p14:tracePt t="75455" x="10180638" y="1482725"/>
          <p14:tracePt t="75463" x="10180638" y="1490663"/>
          <p14:tracePt t="75471" x="10180638" y="1509713"/>
          <p14:tracePt t="75481" x="10180638" y="1517650"/>
          <p14:tracePt t="75497" x="10180638" y="1554163"/>
          <p14:tracePt t="75513" x="10180638" y="1571625"/>
          <p14:tracePt t="75530" x="10153650" y="1598613"/>
          <p14:tracePt t="75546" x="10134600" y="1652588"/>
          <p14:tracePt t="75563" x="10126663" y="1670050"/>
          <p14:tracePt t="75580" x="10109200" y="1687513"/>
          <p14:tracePt t="75596" x="10090150" y="1697038"/>
          <p14:tracePt t="75613" x="10028238" y="1731963"/>
          <p14:tracePt t="75630" x="10018713" y="1731963"/>
          <p14:tracePt t="75646" x="10010775" y="1751013"/>
          <p14:tracePt t="75895" x="10001250" y="1751013"/>
          <p14:tracePt t="75911" x="9991725" y="1751013"/>
          <p14:tracePt t="75927" x="9983788" y="1751013"/>
          <p14:tracePt t="75943" x="9974263" y="1751013"/>
          <p14:tracePt t="75959" x="9956800" y="1741488"/>
          <p14:tracePt t="75967" x="9947275" y="1731963"/>
          <p14:tracePt t="76079" x="9929813" y="1724025"/>
          <p14:tracePt t="76087" x="9920288" y="1714500"/>
          <p14:tracePt t="76096" x="9912350" y="1704975"/>
          <p14:tracePt t="76113" x="9885363" y="1670050"/>
          <p14:tracePt t="76130" x="9867900" y="1652588"/>
          <p14:tracePt t="76146" x="9858375" y="1643063"/>
          <p14:tracePt t="76163" x="9840913" y="1633538"/>
          <p14:tracePt t="76180" x="9823450" y="1608138"/>
          <p14:tracePt t="76196" x="9804400" y="1581150"/>
          <p14:tracePt t="76213" x="9769475" y="1517650"/>
          <p14:tracePt t="76230" x="9752013" y="1465263"/>
          <p14:tracePt t="76247" x="9715500" y="1411288"/>
          <p14:tracePt t="76263" x="9715500" y="1393825"/>
          <p14:tracePt t="76297" x="9715500" y="1384300"/>
          <p14:tracePt t="76367" x="9705975" y="1374775"/>
          <p14:tracePt t="76399" x="9698038" y="1374775"/>
          <p14:tracePt t="76407" x="9671050" y="1374775"/>
          <p14:tracePt t="76415" x="9661525" y="1374775"/>
          <p14:tracePt t="76439" x="9653588" y="1374775"/>
          <p14:tracePt t="76455" x="9644063" y="1374775"/>
          <p14:tracePt t="76480" x="9626600" y="1374775"/>
          <p14:tracePt t="76487" x="9609138" y="1374775"/>
          <p14:tracePt t="76497" x="9599613" y="1374775"/>
          <p14:tracePt t="76513" x="9590088" y="1374775"/>
          <p14:tracePt t="76530" x="9582150" y="1384300"/>
          <p14:tracePt t="76546" x="9572625" y="1384300"/>
          <p14:tracePt t="76563" x="9563100" y="1401763"/>
          <p14:tracePt t="76580" x="9555163" y="1401763"/>
          <p14:tracePt t="76596" x="9537700" y="1411288"/>
          <p14:tracePt t="76613" x="9528175" y="1419225"/>
          <p14:tracePt t="76630" x="9528175" y="1428750"/>
          <p14:tracePt t="76911" x="9537700" y="1401763"/>
          <p14:tracePt t="76927" x="9563100" y="1374775"/>
          <p14:tracePt t="76951" x="9563100" y="1366838"/>
          <p14:tracePt t="76983" x="9563100" y="1347788"/>
          <p14:tracePt t="77159" x="9563100" y="1339850"/>
          <p14:tracePt t="77167" x="9563100" y="1322388"/>
          <p14:tracePt t="77183" x="9563100" y="1312863"/>
          <p14:tracePt t="77199" x="9563100" y="1295400"/>
          <p14:tracePt t="77213" x="9563100" y="1285875"/>
          <p14:tracePt t="77230" x="9563100" y="1258888"/>
          <p14:tracePt t="77246" x="9563100" y="1241425"/>
          <p14:tracePt t="77439" x="9555163" y="1241425"/>
          <p14:tracePt t="77447" x="9545638" y="1268413"/>
          <p14:tracePt t="77455" x="9537700" y="1285875"/>
          <p14:tracePt t="77464" x="9537700" y="1339850"/>
          <p14:tracePt t="77480" x="9510713" y="1473200"/>
          <p14:tracePt t="77497" x="9510713" y="1581150"/>
          <p14:tracePt t="77514" x="9510713" y="1643063"/>
          <p14:tracePt t="77530" x="9510713" y="1679575"/>
          <p14:tracePt t="77546" x="9545638" y="1697038"/>
          <p14:tracePt t="77563" x="9626600" y="1652588"/>
          <p14:tracePt t="77580" x="9688513" y="1598613"/>
          <p14:tracePt t="77615" x="9688513" y="1571625"/>
          <p14:tracePt t="77647" x="9698038" y="1562100"/>
          <p14:tracePt t="77655" x="9705975" y="1562100"/>
          <p14:tracePt t="77671" x="9732963" y="1562100"/>
          <p14:tracePt t="77681" x="9752013" y="1562100"/>
          <p14:tracePt t="77696" x="9759950" y="1562100"/>
          <p14:tracePt t="77743" x="9777413" y="1562100"/>
          <p14:tracePt t="77759" x="9777413" y="1571625"/>
          <p14:tracePt t="77767" x="9777413" y="1598613"/>
          <p14:tracePt t="78207" x="9769475" y="1608138"/>
          <p14:tracePt t="78215" x="9759950" y="1608138"/>
          <p14:tracePt t="78223" x="9752013" y="1608138"/>
          <p14:tracePt t="78231" x="9732963" y="1608138"/>
          <p14:tracePt t="78247" x="9698038" y="1625600"/>
          <p14:tracePt t="78264" x="9688513" y="1633538"/>
          <p14:tracePt t="78280" x="9688513" y="1652588"/>
          <p14:tracePt t="78407" x="9680575" y="1670050"/>
          <p14:tracePt t="78415" x="9634538" y="1714500"/>
          <p14:tracePt t="78423" x="9634538" y="1731963"/>
          <p14:tracePt t="78431" x="9626600" y="1741488"/>
          <p14:tracePt t="78447" x="9617075" y="1785938"/>
          <p14:tracePt t="78463" x="9599613" y="1822450"/>
          <p14:tracePt t="78480" x="9599613" y="1847850"/>
          <p14:tracePt t="78496" x="9599613" y="1874838"/>
          <p14:tracePt t="78513" x="9599613" y="1893888"/>
          <p14:tracePt t="78559" x="9599613" y="1911350"/>
          <p14:tracePt t="78799" x="9599613" y="1919288"/>
          <p14:tracePt t="78911" x="9599613" y="1901825"/>
          <p14:tracePt t="78919" x="9599613" y="1893888"/>
          <p14:tracePt t="78929" x="9599613" y="1884363"/>
          <p14:tracePt t="78946" x="9599613" y="1847850"/>
          <p14:tracePt t="78963" x="9599613" y="1830388"/>
          <p14:tracePt t="78979" x="9599613" y="1803400"/>
          <p14:tracePt t="78996" x="9599613" y="1768475"/>
          <p14:tracePt t="79013" x="9572625" y="1697038"/>
          <p14:tracePt t="79030" x="9563100" y="1660525"/>
          <p14:tracePt t="79047" x="9555163" y="1625600"/>
          <p14:tracePt t="79064" x="9518650" y="1571625"/>
          <p14:tracePt t="79080" x="9510713" y="1562100"/>
          <p14:tracePt t="79096" x="9501188" y="1554163"/>
          <p14:tracePt t="79159" x="9483725" y="1544638"/>
          <p14:tracePt t="79167" x="9483725" y="1517650"/>
          <p14:tracePt t="79180" x="9474200" y="1509713"/>
          <p14:tracePt t="79196" x="9456738" y="1509713"/>
          <p14:tracePt t="79213" x="9412288" y="1509713"/>
          <p14:tracePt t="79246" x="9402763" y="1509713"/>
          <p14:tracePt t="79271" x="9394825" y="1509713"/>
          <p14:tracePt t="79281" x="9367838" y="1509713"/>
          <p14:tracePt t="79296" x="9348788" y="1509713"/>
          <p14:tracePt t="79313" x="9340850" y="1509713"/>
          <p14:tracePt t="79551" x="9323388" y="1509713"/>
          <p14:tracePt t="79559" x="9304338" y="1509713"/>
          <p14:tracePt t="79567" x="9259888" y="1509713"/>
          <p14:tracePt t="79580" x="9251950" y="1509713"/>
          <p14:tracePt t="79596" x="9205913" y="1509713"/>
          <p14:tracePt t="79613" x="9197975" y="1509713"/>
          <p14:tracePt t="79887" x="9170988" y="1509713"/>
          <p14:tracePt t="79896" x="9134475" y="1490663"/>
          <p14:tracePt t="79903" x="9063038" y="1490663"/>
          <p14:tracePt t="79913" x="8966200" y="1490663"/>
          <p14:tracePt t="79930" x="8769350" y="1490663"/>
          <p14:tracePt t="79946" x="8643938" y="1517650"/>
          <p14:tracePt t="80167" x="8634413" y="1517650"/>
          <p14:tracePt t="80175" x="8626475" y="1517650"/>
          <p14:tracePt t="80247" x="8616950" y="1536700"/>
          <p14:tracePt t="80287" x="8616950" y="1554163"/>
          <p14:tracePt t="80319" x="8616950" y="1562100"/>
          <p14:tracePt t="80327" x="8626475" y="1562100"/>
          <p14:tracePt t="80335" x="8634413" y="1562100"/>
          <p14:tracePt t="80351" x="8653463" y="1562100"/>
          <p14:tracePt t="80363" x="8670925" y="1554163"/>
          <p14:tracePt t="80380" x="8724900" y="1509713"/>
          <p14:tracePt t="80396" x="8751888" y="1482725"/>
          <p14:tracePt t="80413" x="8777288" y="1455738"/>
          <p14:tracePt t="80430" x="8786813" y="1446213"/>
          <p14:tracePt t="80447" x="8831263" y="1428750"/>
          <p14:tracePt t="80463" x="8848725" y="1393825"/>
          <p14:tracePt t="80480" x="8902700" y="1347788"/>
          <p14:tracePt t="80496" x="8939213" y="1295400"/>
          <p14:tracePt t="80513" x="8939213" y="1231900"/>
          <p14:tracePt t="80529" x="8912225" y="1187450"/>
          <p14:tracePt t="80703" x="8912225" y="1179513"/>
          <p14:tracePt t="80712" x="8929688" y="1160463"/>
          <p14:tracePt t="80727" x="8974138" y="1160463"/>
          <p14:tracePt t="80735" x="8991600" y="1143000"/>
          <p14:tracePt t="80746" x="9018588" y="1125538"/>
          <p14:tracePt t="80763" x="9090025" y="1036638"/>
          <p14:tracePt t="80780" x="9188450" y="965200"/>
          <p14:tracePt t="80796" x="9259888" y="911225"/>
          <p14:tracePt t="80813" x="9286875" y="884238"/>
          <p14:tracePt t="80830" x="9323388" y="847725"/>
          <p14:tracePt t="80847" x="9358313" y="768350"/>
          <p14:tracePt t="80863" x="9367838" y="758825"/>
          <p14:tracePt t="80880" x="9385300" y="696913"/>
          <p14:tracePt t="80896" x="9385300" y="660400"/>
          <p14:tracePt t="80913" x="9394825" y="652463"/>
          <p14:tracePt t="80946" x="9394825" y="642938"/>
          <p14:tracePt t="80963" x="9394825" y="625475"/>
          <p14:tracePt t="80980" x="9394825" y="598488"/>
          <p14:tracePt t="80996" x="9394825" y="588963"/>
          <p14:tracePt t="81013" x="9394825" y="561975"/>
          <p14:tracePt t="81030" x="9402763" y="536575"/>
          <p14:tracePt t="81047" x="9402763" y="517525"/>
          <p14:tracePt t="81063" x="9420225" y="473075"/>
          <p14:tracePt t="81096" x="9420225" y="465138"/>
          <p14:tracePt t="81119" x="9439275" y="438150"/>
          <p14:tracePt t="81143" x="9439275" y="428625"/>
          <p14:tracePt t="81159" x="9447213" y="419100"/>
          <p14:tracePt t="81167" x="9447213" y="411163"/>
          <p14:tracePt t="81183" x="9447213" y="401638"/>
          <p14:tracePt t="81196" x="9447213" y="393700"/>
          <p14:tracePt t="81213" x="9447213" y="357188"/>
          <p14:tracePt t="81230" x="9447213" y="330200"/>
          <p14:tracePt t="81246" x="9447213" y="322263"/>
          <p14:tracePt t="81279" x="9447213" y="303213"/>
          <p14:tracePt t="81327" x="9447213" y="295275"/>
          <p14:tracePt t="81391" x="9429750" y="295275"/>
          <p14:tracePt t="81415" x="9420225" y="295275"/>
          <p14:tracePt t="81431" x="9412288" y="295275"/>
          <p14:tracePt t="81455" x="9412288" y="303213"/>
          <p14:tracePt t="81463" x="9412288" y="322263"/>
          <p14:tracePt t="81471" x="9412288" y="339725"/>
          <p14:tracePt t="81481" x="9412288" y="347663"/>
          <p14:tracePt t="81496" x="9412288" y="374650"/>
          <p14:tracePt t="81513" x="9412288" y="384175"/>
          <p14:tracePt t="81546" x="9412288" y="401638"/>
          <p14:tracePt t="81563" x="9412288" y="411163"/>
          <p14:tracePt t="81580" x="9420225" y="428625"/>
          <p14:tracePt t="81596" x="9439275" y="446088"/>
          <p14:tracePt t="81613" x="9447213" y="465138"/>
          <p14:tracePt t="81630" x="9456738" y="509588"/>
          <p14:tracePt t="81647" x="9466263" y="517525"/>
          <p14:tracePt t="81663" x="9491663" y="544513"/>
          <p14:tracePt t="81680" x="9501188" y="554038"/>
          <p14:tracePt t="81696" x="9510713" y="571500"/>
          <p14:tracePt t="81730" x="9510713" y="588963"/>
          <p14:tracePt t="81746" x="9518650" y="598488"/>
          <p14:tracePt t="81767" x="9528175" y="598488"/>
          <p14:tracePt t="81791" x="9537700" y="608013"/>
          <p14:tracePt t="81807" x="9545638" y="608013"/>
          <p14:tracePt t="81823" x="9572625" y="608013"/>
          <p14:tracePt t="81839" x="9599613" y="625475"/>
          <p14:tracePt t="81911" x="9609138" y="625475"/>
          <p14:tracePt t="81935" x="9626600" y="625475"/>
          <p14:tracePt t="81959" x="9634538" y="625475"/>
          <p14:tracePt t="81991" x="9644063" y="625475"/>
          <p14:tracePt t="82007" x="9671050" y="608013"/>
          <p14:tracePt t="82023" x="9680575" y="598488"/>
          <p14:tracePt t="82031" x="9688513" y="588963"/>
          <p14:tracePt t="82039" x="9698038" y="581025"/>
          <p14:tracePt t="82047" x="9715500" y="561975"/>
          <p14:tracePt t="82063" x="9725025" y="544513"/>
          <p14:tracePt t="82079" x="9742488" y="527050"/>
          <p14:tracePt t="82096" x="9769475" y="490538"/>
          <p14:tracePt t="82113" x="9769475" y="482600"/>
          <p14:tracePt t="82129" x="9769475" y="455613"/>
          <p14:tracePt t="82146" x="9769475" y="438150"/>
          <p14:tracePt t="82163" x="9777413" y="428625"/>
          <p14:tracePt t="82180" x="9777413" y="393700"/>
          <p14:tracePt t="82196" x="9777413" y="374650"/>
          <p14:tracePt t="82213" x="9777413" y="357188"/>
          <p14:tracePt t="82229" x="9777413" y="339725"/>
          <p14:tracePt t="82263" x="9777413" y="330200"/>
          <p14:tracePt t="82281" x="9777413" y="322263"/>
          <p14:tracePt t="82296" x="9769475" y="322263"/>
          <p14:tracePt t="82319" x="9759950" y="312738"/>
          <p14:tracePt t="82329" x="9752013" y="312738"/>
          <p14:tracePt t="82346" x="9715500" y="285750"/>
          <p14:tracePt t="82363" x="9680575" y="276225"/>
          <p14:tracePt t="82379" x="9653588" y="268288"/>
          <p14:tracePt t="82396" x="9634538" y="268288"/>
          <p14:tracePt t="82413" x="9599613" y="268288"/>
          <p14:tracePt t="82429" x="9582150" y="268288"/>
          <p14:tracePt t="82447" x="9545638" y="268288"/>
          <p14:tracePt t="82464" x="9501188" y="268288"/>
          <p14:tracePt t="82480" x="9483725" y="268288"/>
          <p14:tracePt t="82496" x="9456738" y="268288"/>
          <p14:tracePt t="82513" x="9439275" y="268288"/>
          <p14:tracePt t="82529" x="9429750" y="268288"/>
          <p14:tracePt t="82546" x="9402763" y="268288"/>
          <p14:tracePt t="82563" x="9385300" y="268288"/>
          <p14:tracePt t="82580" x="9358313" y="285750"/>
          <p14:tracePt t="82596" x="9348788" y="295275"/>
          <p14:tracePt t="82613" x="9340850" y="303213"/>
          <p14:tracePt t="82629" x="9323388" y="322263"/>
          <p14:tracePt t="82647" x="9323388" y="339725"/>
          <p14:tracePt t="82648" x="9323388" y="347663"/>
          <p14:tracePt t="82663" x="9323388" y="357188"/>
          <p14:tracePt t="82681" x="9323388" y="374650"/>
          <p14:tracePt t="82696" x="9323388" y="384175"/>
          <p14:tracePt t="82713" x="9331325" y="411163"/>
          <p14:tracePt t="82729" x="9340850" y="455613"/>
          <p14:tracePt t="82746" x="9348788" y="482600"/>
          <p14:tracePt t="82763" x="9358313" y="509588"/>
          <p14:tracePt t="82779" x="9402763" y="554038"/>
          <p14:tracePt t="82813" x="9412288" y="571500"/>
          <p14:tracePt t="82830" x="9439275" y="598488"/>
          <p14:tracePt t="82863" x="9456738" y="608013"/>
          <p14:tracePt t="82887" x="9466263" y="608013"/>
          <p14:tracePt t="82896" x="9501188" y="625475"/>
          <p14:tracePt t="82913" x="9510713" y="625475"/>
          <p14:tracePt t="82929" x="9518650" y="625475"/>
          <p14:tracePt t="82946" x="9555163" y="633413"/>
          <p14:tracePt t="82967" x="9563100" y="633413"/>
          <p14:tracePt t="82999" x="9572625" y="633413"/>
          <p14:tracePt t="83015" x="9590088" y="633413"/>
          <p14:tracePt t="83023" x="9609138" y="633413"/>
          <p14:tracePt t="83039" x="9626600" y="615950"/>
          <p14:tracePt t="83055" x="9634538" y="608013"/>
          <p14:tracePt t="83064" x="9661525" y="598488"/>
          <p14:tracePt t="83087" x="9671050" y="588963"/>
          <p14:tracePt t="83112" x="9680575" y="581025"/>
          <p14:tracePt t="83135" x="9688513" y="554038"/>
          <p14:tracePt t="83159" x="9715500" y="527050"/>
          <p14:tracePt t="83167" x="9725025" y="517525"/>
          <p14:tracePt t="83183" x="9725025" y="509588"/>
          <p14:tracePt t="83199" x="9732963" y="500063"/>
          <p14:tracePt t="83213" x="9752013" y="482600"/>
          <p14:tracePt t="83230" x="9752013" y="465138"/>
          <p14:tracePt t="83247" x="9752013" y="446088"/>
          <p14:tracePt t="83263" x="9752013" y="419100"/>
          <p14:tracePt t="83280" x="9752013" y="393700"/>
          <p14:tracePt t="83296" x="9752013" y="366713"/>
          <p14:tracePt t="83313" x="9752013" y="357188"/>
          <p14:tracePt t="83329" x="9752013" y="330200"/>
          <p14:tracePt t="83346" x="9752013" y="303213"/>
          <p14:tracePt t="83363" x="9752013" y="276225"/>
          <p14:tracePt t="83379" x="9752013" y="250825"/>
          <p14:tracePt t="83396" x="9715500" y="223838"/>
          <p14:tracePt t="83413" x="9705975" y="214313"/>
          <p14:tracePt t="83429" x="9644063" y="187325"/>
          <p14:tracePt t="83463" x="9617075" y="179388"/>
          <p14:tracePt t="83480" x="9599613" y="179388"/>
          <p14:tracePt t="83496" x="9563100" y="179388"/>
          <p14:tracePt t="83513" x="9545638" y="179388"/>
          <p14:tracePt t="83529" x="9510713" y="179388"/>
          <p14:tracePt t="83546" x="9483725" y="179388"/>
          <p14:tracePt t="83563" x="9447213" y="179388"/>
          <p14:tracePt t="83579" x="9439275" y="179388"/>
          <p14:tracePt t="83596" x="9420225" y="179388"/>
          <p14:tracePt t="83613" x="9394825" y="196850"/>
          <p14:tracePt t="83629" x="9375775" y="204788"/>
          <p14:tracePt t="83646" x="9348788" y="214313"/>
          <p14:tracePt t="83648" x="9340850" y="223838"/>
          <p14:tracePt t="83663" x="9331325" y="231775"/>
          <p14:tracePt t="83679" x="9323388" y="241300"/>
          <p14:tracePt t="83696" x="9323388" y="276225"/>
          <p14:tracePt t="83713" x="9304338" y="295275"/>
          <p14:tracePt t="83730" x="9304338" y="330200"/>
          <p14:tracePt t="83746" x="9286875" y="366713"/>
          <p14:tracePt t="83763" x="9286875" y="393700"/>
          <p14:tracePt t="83779" x="9286875" y="419100"/>
          <p14:tracePt t="83796" x="9286875" y="446088"/>
          <p14:tracePt t="83813" x="9286875" y="490538"/>
          <p14:tracePt t="83829" x="9286875" y="527050"/>
          <p14:tracePt t="83846" x="9286875" y="544513"/>
          <p14:tracePt t="83863" x="9286875" y="581025"/>
          <p14:tracePt t="83879" x="9286875" y="598488"/>
          <p14:tracePt t="83896" x="9286875" y="625475"/>
          <p14:tracePt t="83913" x="9296400" y="633413"/>
          <p14:tracePt t="83946" x="9323388" y="669925"/>
          <p14:tracePt t="83963" x="9331325" y="669925"/>
          <p14:tracePt t="83980" x="9375775" y="679450"/>
          <p14:tracePt t="83996" x="9385300" y="679450"/>
          <p14:tracePt t="84013" x="9402763" y="679450"/>
          <p14:tracePt t="84029" x="9429750" y="679450"/>
          <p14:tracePt t="84046" x="9447213" y="679450"/>
          <p14:tracePt t="84063" x="9474200" y="679450"/>
          <p14:tracePt t="84096" x="9491663" y="679450"/>
          <p14:tracePt t="84113" x="9518650" y="679450"/>
          <p14:tracePt t="84129" x="9545638" y="660400"/>
          <p14:tracePt t="84146" x="9555163" y="652463"/>
          <p14:tracePt t="84175" x="9563100" y="652463"/>
          <p14:tracePt t="84183" x="9572625" y="642938"/>
          <p14:tracePt t="84207" x="9590088" y="633413"/>
          <p14:tracePt t="84231" x="9609138" y="625475"/>
          <p14:tracePt t="84255" x="9617075" y="615950"/>
          <p14:tracePt t="84295" x="9626600" y="598488"/>
          <p14:tracePt t="84303" x="9626600" y="581025"/>
          <p14:tracePt t="84319" x="9626600" y="571500"/>
          <p14:tracePt t="84335" x="9626600" y="561975"/>
          <p14:tracePt t="84351" x="9626600" y="554038"/>
          <p14:tracePt t="84367" x="9626600" y="527050"/>
          <p14:tracePt t="84379" x="9626600" y="517525"/>
          <p14:tracePt t="84396" x="9626600" y="509588"/>
          <p14:tracePt t="84413" x="9626600" y="500063"/>
          <p14:tracePt t="84431" x="9626600" y="473075"/>
          <p14:tracePt t="84463" x="9626600" y="465138"/>
          <p14:tracePt t="84480" x="9626600" y="455613"/>
          <p14:tracePt t="84519" x="9617075" y="446088"/>
          <p14:tracePt t="84543" x="9599613" y="446088"/>
          <p14:tracePt t="84551" x="9590088" y="446088"/>
          <p14:tracePt t="84567" x="9582150" y="446088"/>
          <p14:tracePt t="84591" x="9563100" y="446088"/>
          <p14:tracePt t="84615" x="9555163" y="446088"/>
          <p14:tracePt t="84655" x="9537700" y="446088"/>
          <p14:tracePt t="84687" x="9528175" y="446088"/>
          <p14:tracePt t="84703" x="9518650" y="446088"/>
          <p14:tracePt t="84743" x="9518650" y="455613"/>
          <p14:tracePt t="84791" x="9518650" y="465138"/>
          <p14:tracePt t="84823" x="9518650" y="482600"/>
          <p14:tracePt t="84839" x="9518650" y="500063"/>
          <p14:tracePt t="84863" x="9518650" y="509588"/>
          <p14:tracePt t="84880" x="9518650" y="517525"/>
          <p14:tracePt t="84896" x="9518650" y="527050"/>
          <p14:tracePt t="85031" x="9528175" y="544513"/>
          <p14:tracePt t="85295" x="9545638" y="544513"/>
          <p14:tracePt t="85303" x="9555163" y="544513"/>
          <p14:tracePt t="85391" x="9563100" y="544513"/>
          <p14:tracePt t="85431" x="9582150" y="544513"/>
          <p14:tracePt t="85455" x="9590088" y="544513"/>
          <p14:tracePt t="85599" x="9555163" y="544513"/>
          <p14:tracePt t="85607" x="9545638" y="544513"/>
          <p14:tracePt t="85615" x="9510713" y="581025"/>
          <p14:tracePt t="85629" x="9474200" y="615950"/>
          <p14:tracePt t="85647" x="9277350" y="795338"/>
          <p14:tracePt t="85663" x="9232900" y="857250"/>
          <p14:tracePt t="85680" x="9144000" y="1036638"/>
          <p14:tracePt t="85696" x="9117013" y="1108075"/>
          <p14:tracePt t="85712" x="9099550" y="1169988"/>
          <p14:tracePt t="85729" x="9117013" y="1241425"/>
          <p14:tracePt t="85746" x="9215438" y="1295400"/>
          <p14:tracePt t="85762" x="9277350" y="1322388"/>
          <p14:tracePt t="85779" x="9286875" y="1330325"/>
          <p14:tracePt t="85796" x="9286875" y="1347788"/>
          <p14:tracePt t="85812" x="9286875" y="1366838"/>
          <p14:tracePt t="85847" x="9313863" y="1374775"/>
          <p14:tracePt t="85863" x="9385300" y="1347788"/>
          <p14:tracePt t="85880" x="9680575" y="822325"/>
          <p14:tracePt t="85896" x="9831388" y="455613"/>
          <p14:tracePt t="85913" x="9947275" y="196850"/>
          <p14:tracePt t="85929" x="9974263" y="133350"/>
          <p14:tracePt t="85946" x="9974263" y="115888"/>
          <p14:tracePt t="85962" x="9939338" y="107950"/>
          <p14:tracePt t="85979" x="9875838" y="107950"/>
          <p14:tracePt t="85996" x="9831388" y="107950"/>
          <p14:tracePt t="86013" x="9804400" y="133350"/>
          <p14:tracePt t="86029" x="9752013" y="179388"/>
          <p14:tracePt t="86046" x="9725025" y="231775"/>
          <p14:tracePt t="86063" x="9661525" y="312738"/>
          <p14:tracePt t="86080" x="9555163" y="411163"/>
          <p14:tracePt t="86096" x="9483725" y="490538"/>
          <p14:tracePt t="86113" x="9466263" y="517525"/>
          <p14:tracePt t="86129" x="9439275" y="571500"/>
          <p14:tracePt t="86146" x="9412288" y="652463"/>
          <p14:tracePt t="86163" x="9358313" y="731838"/>
          <p14:tracePt t="86179" x="9286875" y="847725"/>
          <p14:tracePt t="86196" x="9188450" y="990600"/>
          <p14:tracePt t="86213" x="9055100" y="1108075"/>
          <p14:tracePt t="86229" x="8966200" y="1250950"/>
          <p14:tracePt t="86246" x="8894763" y="1347788"/>
          <p14:tracePt t="86263" x="8796338" y="1571625"/>
          <p14:tracePt t="86280" x="8732838" y="1670050"/>
          <p14:tracePt t="86296" x="8715375" y="1714500"/>
          <p14:tracePt t="86313" x="8643938" y="1776413"/>
          <p14:tracePt t="86329" x="8626475" y="1795463"/>
          <p14:tracePt t="86347" x="8609013" y="1803400"/>
          <p14:tracePt t="86363" x="8599488" y="1812925"/>
          <p14:tracePt t="86396" x="8582025" y="1812925"/>
          <p14:tracePt t="86439" x="8572500" y="1812925"/>
          <p14:tracePt t="86487" x="8572500" y="1803400"/>
          <p14:tracePt t="86519" x="8572500" y="1776413"/>
          <p14:tracePt t="86535" x="8572500" y="1768475"/>
          <p14:tracePt t="86543" x="8572500" y="1758950"/>
          <p14:tracePt t="86559" x="8572500" y="1751013"/>
          <p14:tracePt t="86567" x="8572500" y="1724025"/>
          <p14:tracePt t="86580" x="8562975" y="1714500"/>
          <p14:tracePt t="86596" x="8555038" y="1704975"/>
          <p14:tracePt t="86613" x="8518525" y="1687513"/>
          <p14:tracePt t="86629" x="8456613" y="1660525"/>
          <p14:tracePt t="86646" x="8439150" y="1652588"/>
          <p14:tracePt t="86663" x="8402638" y="1652588"/>
          <p14:tracePt t="86680" x="8385175" y="1652588"/>
          <p14:tracePt t="86696" x="8340725" y="1652588"/>
          <p14:tracePt t="86713" x="8286750" y="1652588"/>
          <p14:tracePt t="86729" x="8224838" y="1652588"/>
          <p14:tracePt t="86746" x="8161338" y="1652588"/>
          <p14:tracePt t="86762" x="8116888" y="1652588"/>
          <p14:tracePt t="86779" x="8108950" y="1652588"/>
          <p14:tracePt t="86796" x="8072438" y="1652588"/>
          <p14:tracePt t="86813" x="8062913" y="1652588"/>
          <p14:tracePt t="86863" x="8054975" y="1652588"/>
          <p14:tracePt t="86871" x="8045450" y="1660525"/>
          <p14:tracePt t="86896" x="8010525" y="1670050"/>
          <p14:tracePt t="86912" x="8001000" y="1670050"/>
          <p14:tracePt t="86919" x="7983538" y="1670050"/>
          <p14:tracePt t="86929" x="7956550" y="1670050"/>
          <p14:tracePt t="86946" x="7939088" y="1670050"/>
          <p14:tracePt t="86963" x="7929563" y="1670050"/>
          <p14:tracePt t="86979" x="7912100" y="1687513"/>
          <p14:tracePt t="86997" x="7885113" y="1687513"/>
          <p14:tracePt t="87013" x="7858125" y="1687513"/>
          <p14:tracePt t="87029" x="7813675" y="1697038"/>
          <p14:tracePt t="87046" x="7786688" y="1704975"/>
          <p14:tracePt t="87063" x="7732713" y="1704975"/>
          <p14:tracePt t="87080" x="7688263" y="1704975"/>
          <p14:tracePt t="87096" x="7670800" y="1704975"/>
          <p14:tracePt t="87113" x="7626350" y="1714500"/>
          <p14:tracePt t="87183" x="7616825" y="1724025"/>
          <p14:tracePt t="87223" x="7616825" y="1741488"/>
          <p14:tracePt t="87231" x="7616825" y="1751013"/>
          <p14:tracePt t="87239" x="7616825" y="1758950"/>
          <p14:tracePt t="87247" x="7616825" y="1776413"/>
          <p14:tracePt t="87264" x="7616825" y="1822450"/>
          <p14:tracePt t="87279" x="7626350" y="1830388"/>
          <p14:tracePt t="87296" x="7661275" y="1839913"/>
          <p14:tracePt t="87313" x="7724775" y="1839913"/>
          <p14:tracePt t="87329" x="7751763" y="1847850"/>
          <p14:tracePt t="87346" x="7804150" y="1847850"/>
          <p14:tracePt t="87362" x="7848600" y="1874838"/>
          <p14:tracePt t="87379" x="7920038" y="1874838"/>
          <p14:tracePt t="87396" x="8001000" y="1874838"/>
          <p14:tracePt t="87413" x="8108950" y="1874838"/>
          <p14:tracePt t="87429" x="8197850" y="1874838"/>
          <p14:tracePt t="87446" x="8304213" y="1874838"/>
          <p14:tracePt t="87463" x="8402638" y="1874838"/>
          <p14:tracePt t="87480" x="8456613" y="1874838"/>
          <p14:tracePt t="87496" x="8483600" y="1874838"/>
          <p14:tracePt t="87543" x="8491538" y="1874838"/>
          <p14:tracePt t="87551" x="8510588" y="1866900"/>
          <p14:tracePt t="87575" x="8528050" y="1847850"/>
          <p14:tracePt t="87599" x="8537575" y="1847850"/>
          <p14:tracePt t="87631" x="8545513" y="1847850"/>
          <p14:tracePt t="87647" x="8572500" y="1830388"/>
          <p14:tracePt t="87663" x="8609013" y="1803400"/>
          <p14:tracePt t="87680" x="8626475" y="1776413"/>
          <p14:tracePt t="87687" x="8626475" y="1768475"/>
          <p14:tracePt t="87697" x="8634413" y="1758950"/>
          <p14:tracePt t="87713" x="8634413" y="1724025"/>
          <p14:tracePt t="87729" x="8634413" y="1704975"/>
          <p14:tracePt t="87746" x="8634413" y="1670050"/>
          <p14:tracePt t="87763" x="8634413" y="1652588"/>
          <p14:tracePt t="87779" x="8626475" y="1633538"/>
          <p14:tracePt t="87796" x="8589963" y="1608138"/>
          <p14:tracePt t="87813" x="8537575" y="1608138"/>
          <p14:tracePt t="87829" x="8474075" y="1598613"/>
          <p14:tracePt t="87846" x="8412163" y="1598613"/>
          <p14:tracePt t="87863" x="8296275" y="1598613"/>
          <p14:tracePt t="87880" x="8259763" y="1598613"/>
          <p14:tracePt t="87896" x="8126413" y="1598613"/>
          <p14:tracePt t="87913" x="8054975" y="1598613"/>
          <p14:tracePt t="87929" x="7974013" y="1598613"/>
          <p14:tracePt t="87946" x="7894638" y="1598613"/>
          <p14:tracePt t="87962" x="7804150" y="1598613"/>
          <p14:tracePt t="87979" x="7715250" y="1598613"/>
          <p14:tracePt t="87996" x="7670800" y="1598613"/>
          <p14:tracePt t="88013" x="7626350" y="1598613"/>
          <p14:tracePt t="88029" x="7599363" y="1598613"/>
          <p14:tracePt t="88046" x="7581900" y="1616075"/>
          <p14:tracePt t="88063" x="7562850" y="1625600"/>
          <p14:tracePt t="88079" x="7554913" y="1633538"/>
          <p14:tracePt t="88096" x="7554913" y="1652588"/>
          <p14:tracePt t="88113" x="7537450" y="1679575"/>
          <p14:tracePt t="88146" x="7537450" y="1697038"/>
          <p14:tracePt t="88163" x="7537450" y="1704975"/>
          <p14:tracePt t="88183" x="7537450" y="1714500"/>
          <p14:tracePt t="88215" x="7537450" y="1724025"/>
          <p14:tracePt t="88223" x="7537450" y="1751013"/>
          <p14:tracePt t="88239" x="7545388" y="1776413"/>
          <p14:tracePt t="88247" x="7554913" y="1776413"/>
          <p14:tracePt t="88263" x="7572375" y="1785938"/>
          <p14:tracePt t="88280" x="7653338" y="1822450"/>
          <p14:tracePt t="88296" x="7680325" y="1830388"/>
          <p14:tracePt t="88313" x="7724775" y="1847850"/>
          <p14:tracePt t="88329" x="7742238" y="1857375"/>
          <p14:tracePt t="88346" x="7804150" y="1884363"/>
          <p14:tracePt t="88363" x="7848600" y="1884363"/>
          <p14:tracePt t="88379" x="7894638" y="1884363"/>
          <p14:tracePt t="88396" x="7966075" y="1884363"/>
          <p14:tracePt t="88412" x="8045450" y="1884363"/>
          <p14:tracePt t="88429" x="8153400" y="1884363"/>
          <p14:tracePt t="88446" x="8242300" y="1884363"/>
          <p14:tracePt t="88463" x="8358188" y="1884363"/>
          <p14:tracePt t="88480" x="8429625" y="1884363"/>
          <p14:tracePt t="88496" x="8483600" y="1884363"/>
          <p14:tracePt t="88513" x="8501063" y="1874838"/>
          <p14:tracePt t="88529" x="8545513" y="1866900"/>
          <p14:tracePt t="88546" x="8616950" y="1830388"/>
          <p14:tracePt t="88562" x="8661400" y="1812925"/>
          <p14:tracePt t="88579" x="8697913" y="1795463"/>
          <p14:tracePt t="88596" x="8705850" y="1795463"/>
          <p14:tracePt t="88612" x="8724900" y="1785938"/>
          <p14:tracePt t="88629" x="8742363" y="1758950"/>
          <p14:tracePt t="88671" x="8742363" y="1751013"/>
          <p14:tracePt t="88680" x="8742363" y="1731963"/>
          <p14:tracePt t="88696" x="8742363" y="1697038"/>
          <p14:tracePt t="88713" x="8742363" y="1660525"/>
          <p14:tracePt t="88729" x="8742363" y="1616075"/>
          <p14:tracePt t="88746" x="8742363" y="1598613"/>
          <p14:tracePt t="88763" x="8705850" y="1581150"/>
          <p14:tracePt t="88779" x="8688388" y="1554163"/>
          <p14:tracePt t="88796" x="8609013" y="1544638"/>
          <p14:tracePt t="88812" x="8537575" y="1544638"/>
          <p14:tracePt t="88829" x="8466138" y="1544638"/>
          <p14:tracePt t="88846" x="8358188" y="1544638"/>
          <p14:tracePt t="88863" x="8277225" y="1544638"/>
          <p14:tracePt t="88879" x="8153400" y="1544638"/>
          <p14:tracePt t="88896" x="8072438" y="1544638"/>
          <p14:tracePt t="88913" x="7966075" y="1544638"/>
          <p14:tracePt t="88929" x="7885113" y="1544638"/>
          <p14:tracePt t="88946" x="7813675" y="1544638"/>
          <p14:tracePt t="88962" x="7769225" y="1544638"/>
          <p14:tracePt t="88979" x="7759700" y="1544638"/>
          <p14:tracePt t="88996" x="7732713" y="1544638"/>
          <p14:tracePt t="89012" x="7705725" y="1544638"/>
          <p14:tracePt t="89029" x="7670800" y="1554163"/>
          <p14:tracePt t="89063" x="7616825" y="1571625"/>
          <p14:tracePt t="89079" x="7608888" y="1581150"/>
          <p14:tracePt t="89096" x="7589838" y="1598613"/>
          <p14:tracePt t="89129" x="7581900" y="1608138"/>
          <p14:tracePt t="89146" x="7554913" y="1643063"/>
          <p14:tracePt t="89162" x="7554913" y="1670050"/>
          <p14:tracePt t="89179" x="7554913" y="1679575"/>
          <p14:tracePt t="89196" x="7554913" y="1704975"/>
          <p14:tracePt t="89212" x="7554913" y="1724025"/>
          <p14:tracePt t="89229" x="7554913" y="1731963"/>
          <p14:tracePt t="89246" x="7562850" y="1758950"/>
          <p14:tracePt t="89263" x="7572375" y="1785938"/>
          <p14:tracePt t="89279" x="7589838" y="1795463"/>
          <p14:tracePt t="89296" x="7616825" y="1812925"/>
          <p14:tracePt t="89313" x="7634288" y="1822450"/>
          <p14:tracePt t="89329" x="7661275" y="1830388"/>
          <p14:tracePt t="89346" x="7759700" y="1874838"/>
          <p14:tracePt t="89363" x="7831138" y="1874838"/>
          <p14:tracePt t="89379" x="7894638" y="1884363"/>
          <p14:tracePt t="89396" x="7974013" y="1884363"/>
          <p14:tracePt t="89412" x="8045450" y="1884363"/>
          <p14:tracePt t="89429" x="8153400" y="1884363"/>
          <p14:tracePt t="89446" x="8232775" y="1884363"/>
          <p14:tracePt t="89463" x="8375650" y="1884363"/>
          <p14:tracePt t="89479" x="8483600" y="1884363"/>
          <p14:tracePt t="89496" x="8572500" y="1884363"/>
          <p14:tracePt t="89512" x="8653463" y="1874838"/>
          <p14:tracePt t="89529" x="8715375" y="1857375"/>
          <p14:tracePt t="89546" x="8796338" y="1830388"/>
          <p14:tracePt t="89563" x="8831263" y="1812925"/>
          <p14:tracePt t="89663" x="8831263" y="1803400"/>
          <p14:tracePt t="89679" x="8831263" y="1776413"/>
          <p14:tracePt t="89696" x="8831263" y="1768475"/>
          <p14:tracePt t="89712" x="8823325" y="1758950"/>
          <p14:tracePt t="89719" x="8813800" y="1751013"/>
          <p14:tracePt t="89729" x="8804275" y="1741488"/>
          <p14:tracePt t="89746" x="8786813" y="1714500"/>
          <p14:tracePt t="89763" x="8759825" y="1704975"/>
          <p14:tracePt t="89779" x="8715375" y="1697038"/>
          <p14:tracePt t="89796" x="8670925" y="1679575"/>
          <p14:tracePt t="89812" x="8562975" y="1652588"/>
          <p14:tracePt t="89829" x="8483600" y="1633538"/>
          <p14:tracePt t="89846" x="8420100" y="1633538"/>
          <p14:tracePt t="89863" x="8323263" y="1625600"/>
          <p14:tracePt t="89879" x="8242300" y="1625600"/>
          <p14:tracePt t="89896" x="8180388" y="1625600"/>
          <p14:tracePt t="89912" x="8072438" y="1625600"/>
          <p14:tracePt t="89929" x="8001000" y="1625600"/>
          <p14:tracePt t="89946" x="7939088" y="1625600"/>
          <p14:tracePt t="89962" x="7902575" y="1625600"/>
          <p14:tracePt t="89979" x="7875588" y="1625600"/>
          <p14:tracePt t="89996" x="7840663" y="1625600"/>
          <p14:tracePt t="90012" x="7823200" y="1625600"/>
          <p14:tracePt t="90029" x="7796213" y="1625600"/>
          <p14:tracePt t="90046" x="7759700" y="1625600"/>
          <p14:tracePt t="90063" x="7732713" y="1625600"/>
          <p14:tracePt t="90079" x="7705725" y="1625600"/>
          <p14:tracePt t="90096" x="7688263" y="1625600"/>
          <p14:tracePt t="90112" x="7653338" y="1633538"/>
          <p14:tracePt t="90146" x="7616825" y="1633538"/>
          <p14:tracePt t="90163" x="7608888" y="1652588"/>
          <p14:tracePt t="90199" x="7599363" y="1660525"/>
          <p14:tracePt t="90223" x="7589838" y="1670050"/>
          <p14:tracePt t="90239" x="7589838" y="1679575"/>
          <p14:tracePt t="90255" x="7589838" y="1687513"/>
          <p14:tracePt t="90271" x="7589838" y="1697038"/>
          <p14:tracePt t="90280" x="7589838" y="1704975"/>
          <p14:tracePt t="90287" x="7589838" y="1731963"/>
          <p14:tracePt t="90297" x="7589838" y="1741488"/>
          <p14:tracePt t="90313" x="7589838" y="1751013"/>
          <p14:tracePt t="90343" x="7589838" y="1758950"/>
          <p14:tracePt t="90359" x="7589838" y="1785938"/>
          <p14:tracePt t="90367" x="7599363" y="1795463"/>
          <p14:tracePt t="90379" x="7608888" y="1803400"/>
          <p14:tracePt t="90396" x="7634288" y="1803400"/>
          <p14:tracePt t="90412" x="7705725" y="1822450"/>
          <p14:tracePt t="90429" x="7751763" y="1822450"/>
          <p14:tracePt t="90446" x="7840663" y="1822450"/>
          <p14:tracePt t="90463" x="7939088" y="1830388"/>
          <p14:tracePt t="90480" x="7991475" y="1830388"/>
          <p14:tracePt t="90496" x="8054975" y="1857375"/>
          <p14:tracePt t="90513" x="8062913" y="1857375"/>
          <p14:tracePt t="90529" x="8116888" y="1857375"/>
          <p14:tracePt t="90546" x="8161338" y="1857375"/>
          <p14:tracePt t="90562" x="8269288" y="1857375"/>
          <p14:tracePt t="90579" x="8348663" y="1857375"/>
          <p14:tracePt t="90596" x="8491538" y="1857375"/>
          <p14:tracePt t="90612" x="8582025" y="1857375"/>
          <p14:tracePt t="90629" x="8643938" y="1857375"/>
          <p14:tracePt t="90646" x="8688388" y="1847850"/>
          <p14:tracePt t="90662" x="8705850" y="1847850"/>
          <p14:tracePt t="90679" x="8732838" y="1839913"/>
          <p14:tracePt t="90696" x="8742363" y="1839913"/>
          <p14:tracePt t="90713" x="8796338" y="1803400"/>
          <p14:tracePt t="90729" x="8804275" y="1795463"/>
          <p14:tracePt t="90762" x="8813800" y="1785938"/>
          <p14:tracePt t="90847" x="8813800" y="1758950"/>
          <p14:tracePt t="90863" x="8813800" y="1751013"/>
          <p14:tracePt t="90871" x="8813800" y="1741488"/>
          <p14:tracePt t="90896" x="8813800" y="1731963"/>
          <p14:tracePt t="90903" x="8813800" y="1724025"/>
          <p14:tracePt t="90927" x="8804275" y="1724025"/>
          <p14:tracePt t="90935" x="8777288" y="1714500"/>
          <p14:tracePt t="90967" x="8769350" y="1697038"/>
          <p14:tracePt t="90983" x="8759825" y="1697038"/>
          <p14:tracePt t="90991" x="8751888" y="1697038"/>
          <p14:tracePt t="90999" x="8724900" y="1697038"/>
          <p14:tracePt t="91012" x="8705850" y="1697038"/>
          <p14:tracePt t="91029" x="8643938" y="1687513"/>
          <p14:tracePt t="91046" x="8582025" y="1679575"/>
          <p14:tracePt t="91063" x="8483600" y="1679575"/>
          <p14:tracePt t="91079" x="8420100" y="1679575"/>
          <p14:tracePt t="91096" x="8367713" y="1679575"/>
          <p14:tracePt t="91113" x="8323263" y="1679575"/>
          <p14:tracePt t="91129" x="8269288" y="1679575"/>
          <p14:tracePt t="91146" x="8205788" y="1679575"/>
          <p14:tracePt t="91162" x="8180388" y="1679575"/>
          <p14:tracePt t="91179" x="8134350" y="1679575"/>
          <p14:tracePt t="91196" x="8081963" y="1679575"/>
          <p14:tracePt t="91213" x="8072438" y="1679575"/>
          <p14:tracePt t="91229" x="8045450" y="1679575"/>
          <p14:tracePt t="91246" x="8018463" y="1679575"/>
          <p14:tracePt t="91263" x="7920038" y="1697038"/>
          <p14:tracePt t="91280" x="7875588" y="1697038"/>
          <p14:tracePt t="91296" x="7831138" y="1704975"/>
          <p14:tracePt t="91312" x="7823200" y="1704975"/>
          <p14:tracePt t="91329" x="7813675" y="1704975"/>
          <p14:tracePt t="91346" x="7786688" y="1714500"/>
          <p14:tracePt t="91379" x="7777163" y="1724025"/>
          <p14:tracePt t="91396" x="7769225" y="1724025"/>
          <p14:tracePt t="91413" x="7742238" y="1751013"/>
          <p14:tracePt t="91431" x="7732713" y="1758950"/>
          <p14:tracePt t="91447" x="7732713" y="1768475"/>
          <p14:tracePt t="91462" x="7732713" y="1785938"/>
          <p14:tracePt t="91479" x="7732713" y="1803400"/>
          <p14:tracePt t="91496" x="7724775" y="1812925"/>
          <p14:tracePt t="91527" x="7724775" y="1822450"/>
          <p14:tracePt t="91551" x="7724775" y="1839913"/>
          <p14:tracePt t="91567" x="7724775" y="1847850"/>
          <p14:tracePt t="91583" x="7724775" y="1866900"/>
          <p14:tracePt t="91591" x="7724775" y="1874838"/>
          <p14:tracePt t="91599" x="7732713" y="1884363"/>
          <p14:tracePt t="91612" x="7751763" y="1893888"/>
          <p14:tracePt t="91629" x="7759700" y="1901825"/>
          <p14:tracePt t="91646" x="7769225" y="1911350"/>
          <p14:tracePt t="91663" x="7796213" y="1919288"/>
          <p14:tracePt t="91679" x="7831138" y="1938338"/>
          <p14:tracePt t="91696" x="7875588" y="1938338"/>
          <p14:tracePt t="91712" x="7966075" y="1938338"/>
          <p14:tracePt t="91729" x="8054975" y="1938338"/>
          <p14:tracePt t="91745" x="8205788" y="1938338"/>
          <p14:tracePt t="91762" x="8375650" y="1938338"/>
          <p14:tracePt t="91779" x="8562975" y="1938338"/>
          <p14:tracePt t="91796" x="8680450" y="1938338"/>
          <p14:tracePt t="91812" x="8751888" y="1938338"/>
          <p14:tracePt t="91829" x="8786813" y="1938338"/>
          <p14:tracePt t="91846" x="8796338" y="1928813"/>
          <p14:tracePt t="91863" x="8840788" y="1911350"/>
          <p14:tracePt t="91879" x="8848725" y="1901825"/>
          <p14:tracePt t="91928" x="8858250" y="1893888"/>
          <p14:tracePt t="91959" x="8858250" y="1874838"/>
          <p14:tracePt t="91983" x="8858250" y="1857375"/>
          <p14:tracePt t="91991" x="8858250" y="1847850"/>
          <p14:tracePt t="92007" x="8858250" y="1812925"/>
          <p14:tracePt t="92023" x="8858250" y="1803400"/>
          <p14:tracePt t="92031" x="8858250" y="1785938"/>
          <p14:tracePt t="92046" x="8848725" y="1776413"/>
          <p14:tracePt t="92063" x="8777288" y="1741488"/>
          <p14:tracePt t="92080" x="8732838" y="1714500"/>
          <p14:tracePt t="92096" x="8680450" y="1714500"/>
          <p14:tracePt t="92112" x="8599488" y="1697038"/>
          <p14:tracePt t="92129" x="8510588" y="1697038"/>
          <p14:tracePt t="92146" x="8412163" y="1697038"/>
          <p14:tracePt t="92162" x="8340725" y="1697038"/>
          <p14:tracePt t="92179" x="8296275" y="1697038"/>
          <p14:tracePt t="92196" x="8259763" y="1679575"/>
          <p14:tracePt t="92212" x="8205788" y="1679575"/>
          <p14:tracePt t="92229" x="8108950" y="1679575"/>
          <p14:tracePt t="92246" x="8045450" y="1679575"/>
          <p14:tracePt t="92263" x="7983538" y="1679575"/>
          <p14:tracePt t="92279" x="7956550" y="1679575"/>
          <p14:tracePt t="92296" x="7939088" y="1679575"/>
          <p14:tracePt t="92312" x="7929563" y="1679575"/>
          <p14:tracePt t="92329" x="7920038" y="1679575"/>
          <p14:tracePt t="92346" x="7875588" y="1679575"/>
          <p14:tracePt t="92362" x="7813675" y="1679575"/>
          <p14:tracePt t="92379" x="7796213" y="1679575"/>
          <p14:tracePt t="92395" x="7751763" y="1679575"/>
          <p14:tracePt t="92412" x="7715250" y="1679575"/>
          <p14:tracePt t="92429" x="7705725" y="1679575"/>
          <p14:tracePt t="92446" x="7688263" y="1679575"/>
          <p14:tracePt t="92463" x="7661275" y="1704975"/>
          <p14:tracePt t="92480" x="7653338" y="1714500"/>
          <p14:tracePt t="92513" x="7643813" y="1724025"/>
          <p14:tracePt t="92535" x="7634288" y="1741488"/>
          <p14:tracePt t="92687" x="7634288" y="1758950"/>
          <p14:tracePt t="92696" x="7634288" y="1776413"/>
          <p14:tracePt t="92703" x="7634288" y="1785938"/>
          <p14:tracePt t="92719" x="7634288" y="1795463"/>
          <p14:tracePt t="92729" x="7634288" y="1803400"/>
          <p14:tracePt t="92746" x="7634288" y="1830388"/>
          <p14:tracePt t="92807" x="7634288" y="1857375"/>
          <p14:tracePt t="92823" x="7643813" y="1857375"/>
          <p14:tracePt t="92831" x="7661275" y="1866900"/>
          <p14:tracePt t="92847" x="7680325" y="1874838"/>
          <p14:tracePt t="92855" x="7688263" y="1874838"/>
          <p14:tracePt t="92879" x="7715250" y="1901825"/>
          <p14:tracePt t="92911" x="7724775" y="1911350"/>
          <p14:tracePt t="92935" x="7742238" y="1911350"/>
          <p14:tracePt t="92943" x="7751763" y="1919288"/>
          <p14:tracePt t="92951" x="7769225" y="1919288"/>
          <p14:tracePt t="92962" x="7777163" y="1919288"/>
          <p14:tracePt t="92979" x="7823200" y="1919288"/>
          <p14:tracePt t="92996" x="7867650" y="1919288"/>
          <p14:tracePt t="93012" x="7929563" y="1919288"/>
          <p14:tracePt t="93029" x="7983538" y="1919288"/>
          <p14:tracePt t="93045" x="8062913" y="1919288"/>
          <p14:tracePt t="93063" x="8108950" y="1919288"/>
          <p14:tracePt t="93079" x="8161338" y="1919288"/>
          <p14:tracePt t="93096" x="8180388" y="1919288"/>
          <p14:tracePt t="93113" x="8188325" y="1919288"/>
          <p14:tracePt t="93129" x="8215313" y="1919288"/>
          <p14:tracePt t="93145" x="8242300" y="1919288"/>
          <p14:tracePt t="93162" x="8269288" y="1919288"/>
          <p14:tracePt t="93179" x="8277225" y="1919288"/>
          <p14:tracePt t="93196" x="8286750" y="1919288"/>
          <p14:tracePt t="93212" x="8313738" y="1919288"/>
          <p14:tracePt t="93229" x="8323263" y="1919288"/>
          <p14:tracePt t="93246" x="8331200" y="1919288"/>
          <p14:tracePt t="93263" x="8358188" y="1911350"/>
          <p14:tracePt t="93280" x="8385175" y="1911350"/>
          <p14:tracePt t="93296" x="8394700" y="1893888"/>
          <p14:tracePt t="93329" x="8420100" y="1884363"/>
          <p14:tracePt t="93362" x="8439150" y="1874838"/>
          <p14:tracePt t="93379" x="8447088" y="1866900"/>
          <p14:tracePt t="93396" x="8456613" y="1857375"/>
          <p14:tracePt t="93415" x="8466138" y="1830388"/>
          <p14:tracePt t="93431" x="8474075" y="1822450"/>
          <p14:tracePt t="93455" x="8474075" y="1812925"/>
          <p14:tracePt t="93479" x="8474075" y="1803400"/>
          <p14:tracePt t="93496" x="8474075" y="1795463"/>
          <p14:tracePt t="93527" x="8474075" y="1785938"/>
          <p14:tracePt t="93543" x="8474075" y="1758950"/>
          <p14:tracePt t="93551" x="8466138" y="1751013"/>
          <p14:tracePt t="93562" x="8456613" y="1741488"/>
          <p14:tracePt t="93579" x="8420100" y="1714500"/>
          <p14:tracePt t="93596" x="8358188" y="1697038"/>
          <p14:tracePt t="93613" x="8313738" y="1670050"/>
          <p14:tracePt t="93629" x="8259763" y="1660525"/>
          <p14:tracePt t="93646" x="8161338" y="1633538"/>
          <p14:tracePt t="93663" x="8045450" y="1608138"/>
          <p14:tracePt t="93680" x="7983538" y="1589088"/>
          <p14:tracePt t="93696" x="7920038" y="1589088"/>
          <p14:tracePt t="93712" x="7885113" y="1589088"/>
          <p14:tracePt t="93729" x="7867650" y="1589088"/>
          <p14:tracePt t="93745" x="7840663" y="1589088"/>
          <p14:tracePt t="93762" x="7823200" y="1589088"/>
          <p14:tracePt t="93779" x="7804150" y="1589088"/>
          <p14:tracePt t="93796" x="7786688" y="1589088"/>
          <p14:tracePt t="93812" x="7777163" y="1589088"/>
          <p14:tracePt t="93829" x="7751763" y="1589088"/>
          <p14:tracePt t="93846" x="7715250" y="1598613"/>
          <p14:tracePt t="93863" x="7688263" y="1616075"/>
          <p14:tracePt t="93879" x="7661275" y="1625600"/>
          <p14:tracePt t="93895" x="7653338" y="1633538"/>
          <p14:tracePt t="93912" x="7643813" y="1652588"/>
          <p14:tracePt t="93946" x="7616825" y="1652588"/>
          <p14:tracePt t="93962" x="7608888" y="1660525"/>
          <p14:tracePt t="93979" x="7599363" y="1670050"/>
          <p14:tracePt t="94007" x="7599363" y="1679575"/>
          <p14:tracePt t="94031" x="7599363" y="1687513"/>
          <p14:tracePt t="94087" x="7599363" y="1714500"/>
          <p14:tracePt t="94111" x="7599363" y="1724025"/>
          <p14:tracePt t="94135" x="7599363" y="1731963"/>
          <p14:tracePt t="94143" x="7608888" y="1741488"/>
          <p14:tracePt t="94167" x="7643813" y="1751013"/>
          <p14:tracePt t="94175" x="7653338" y="1751013"/>
          <p14:tracePt t="94183" x="7670800" y="1758950"/>
          <p14:tracePt t="94196" x="7680325" y="1776413"/>
          <p14:tracePt t="94212" x="7715250" y="1785938"/>
          <p14:tracePt t="94229" x="7732713" y="1795463"/>
          <p14:tracePt t="94246" x="7751763" y="1795463"/>
          <p14:tracePt t="94263" x="7813675" y="1803400"/>
          <p14:tracePt t="94280" x="7885113" y="1803400"/>
          <p14:tracePt t="94296" x="7966075" y="1803400"/>
          <p14:tracePt t="94312" x="8072438" y="1803400"/>
          <p14:tracePt t="94329" x="8161338" y="1803400"/>
          <p14:tracePt t="94346" x="8269288" y="1803400"/>
          <p14:tracePt t="94362" x="8348663" y="1803400"/>
          <p14:tracePt t="94379" x="8394700" y="1803400"/>
          <p14:tracePt t="94396" x="8412163" y="1803400"/>
          <p14:tracePt t="94412" x="8420100" y="1803400"/>
          <p14:tracePt t="94429" x="8447088" y="1803400"/>
          <p14:tracePt t="94446" x="8474075" y="1803400"/>
          <p14:tracePt t="94463" x="8528050" y="1803400"/>
          <p14:tracePt t="94480" x="8562975" y="1776413"/>
          <p14:tracePt t="94495" x="8572500" y="1776413"/>
          <p14:tracePt t="94512" x="8582025" y="1776413"/>
          <p14:tracePt t="94639" x="8589963" y="1768475"/>
          <p14:tracePt t="94655" x="8589963" y="1758950"/>
          <p14:tracePt t="94671" x="8589963" y="1724025"/>
          <p14:tracePt t="94679" x="8582025" y="1714500"/>
          <p14:tracePt t="94696" x="8572500" y="1704975"/>
          <p14:tracePt t="94703" x="8555038" y="1704975"/>
          <p14:tracePt t="94713" x="8518525" y="1679575"/>
          <p14:tracePt t="94729" x="8510588" y="1670050"/>
          <p14:tracePt t="94746" x="8466138" y="1660525"/>
          <p14:tracePt t="94762" x="8402638" y="1660525"/>
          <p14:tracePt t="94779" x="8331200" y="1643063"/>
          <p14:tracePt t="94795" x="8215313" y="1633538"/>
          <p14:tracePt t="94812" x="8126413" y="1633538"/>
          <p14:tracePt t="94829" x="8018463" y="1633538"/>
          <p14:tracePt t="94846" x="7956550" y="1633538"/>
          <p14:tracePt t="94863" x="7902575" y="1633538"/>
          <p14:tracePt t="94880" x="7885113" y="1633538"/>
          <p14:tracePt t="94896" x="7840663" y="1633538"/>
          <p14:tracePt t="94912" x="7796213" y="1633538"/>
          <p14:tracePt t="94929" x="7759700" y="1660525"/>
          <p14:tracePt t="94946" x="7742238" y="1660525"/>
          <p14:tracePt t="94962" x="7715250" y="1670050"/>
          <p14:tracePt t="94979" x="7688263" y="1679575"/>
          <p14:tracePt t="94996" x="7661275" y="1687513"/>
          <p14:tracePt t="95012" x="7653338" y="1687513"/>
          <p14:tracePt t="95029" x="7634288" y="1714500"/>
          <p14:tracePt t="95045" x="7599363" y="1724025"/>
          <p14:tracePt t="95062" x="7581900" y="1731963"/>
          <p14:tracePt t="95079" x="7554913" y="1741488"/>
          <p14:tracePt t="95167" x="7554913" y="1751013"/>
          <p14:tracePt t="95175" x="7554913" y="1768475"/>
          <p14:tracePt t="95183" x="7554913" y="1785938"/>
          <p14:tracePt t="95196" x="7554913" y="1803400"/>
          <p14:tracePt t="95212" x="7554913" y="1830388"/>
          <p14:tracePt t="95229" x="7554913" y="1857375"/>
          <p14:tracePt t="95246" x="7562850" y="1884363"/>
          <p14:tracePt t="95262" x="7572375" y="1893888"/>
          <p14:tracePt t="95279" x="7643813" y="1893888"/>
          <p14:tracePt t="95296" x="7732713" y="1893888"/>
          <p14:tracePt t="95312" x="7875588" y="1893888"/>
          <p14:tracePt t="95329" x="8045450" y="1893888"/>
          <p14:tracePt t="95346" x="8170863" y="1893888"/>
          <p14:tracePt t="95362" x="8286750" y="1893888"/>
          <p14:tracePt t="95379" x="8375650" y="1893888"/>
          <p14:tracePt t="95395" x="8439150" y="1893888"/>
          <p14:tracePt t="95412" x="8483600" y="1866900"/>
          <p14:tracePt t="95429" x="8518525" y="1857375"/>
          <p14:tracePt t="95462" x="8537575" y="1847850"/>
          <p14:tracePt t="96759" x="8528050" y="1847850"/>
          <p14:tracePt t="96767" x="8420100" y="1847850"/>
          <p14:tracePt t="96778" x="8251825" y="1847850"/>
          <p14:tracePt t="96796" x="7804150" y="1847850"/>
          <p14:tracePt t="96812" x="7251700" y="1847850"/>
          <p14:tracePt t="96829" x="6572250" y="1847850"/>
          <p14:tracePt t="96845" x="5956300" y="1857375"/>
          <p14:tracePt t="96862" x="5394325" y="1901825"/>
          <p14:tracePt t="96880" x="4491038" y="1938338"/>
          <p14:tracePt t="96896" x="4224338" y="1938338"/>
          <p14:tracePt t="96912" x="3938588" y="1955800"/>
          <p14:tracePt t="96929" x="3714750" y="2009775"/>
          <p14:tracePt t="96945" x="3581400" y="2036763"/>
          <p14:tracePt t="96962" x="3455988" y="2116138"/>
          <p14:tracePt t="96979" x="3375025" y="2160588"/>
          <p14:tracePt t="96996" x="3340100" y="2187575"/>
          <p14:tracePt t="97012" x="3295650" y="2187575"/>
          <p14:tracePt t="97029" x="3276600" y="2187575"/>
          <p14:tracePt t="97046" x="3259138" y="2187575"/>
          <p14:tracePt t="97080" x="3241675" y="2187575"/>
          <p14:tracePt t="97097" x="3214688" y="2187575"/>
          <p14:tracePt t="97112" x="3197225" y="2197100"/>
          <p14:tracePt t="97129" x="3170238" y="2205038"/>
          <p14:tracePt t="97146" x="3152775" y="2214563"/>
          <p14:tracePt t="97162" x="3098800" y="2241550"/>
          <p14:tracePt t="97179" x="3000375" y="2268538"/>
          <p14:tracePt t="97195" x="2901950" y="2286000"/>
          <p14:tracePt t="97212" x="2776538" y="2286000"/>
          <p14:tracePt t="97229" x="2633663" y="2286000"/>
          <p14:tracePt t="97246" x="2465388" y="2286000"/>
          <p14:tracePt t="97262" x="2401888" y="2286000"/>
          <p14:tracePt t="97279" x="2366963" y="2286000"/>
          <p14:tracePt t="97296" x="2339975" y="2295525"/>
          <p14:tracePt t="97313" x="2268538" y="2322513"/>
          <p14:tracePt t="97329" x="2241550" y="2339975"/>
          <p14:tracePt t="97423" x="2224088" y="2357438"/>
          <p14:tracePt t="97439" x="2214563" y="2357438"/>
          <p14:tracePt t="97511" x="2197100" y="2357438"/>
          <p14:tracePt t="97535" x="2187575" y="2357438"/>
          <p14:tracePt t="97559" x="2179638" y="2357438"/>
          <p14:tracePt t="97575" x="2160588" y="2357438"/>
          <p14:tracePt t="97599" x="2133600" y="2347913"/>
          <p14:tracePt t="97623" x="2116138" y="2339975"/>
          <p14:tracePt t="97647" x="2108200" y="2330450"/>
          <p14:tracePt t="97655" x="2098675" y="2322513"/>
          <p14:tracePt t="97703" x="2089150" y="2286000"/>
          <p14:tracePt t="98023" x="2089150" y="2276475"/>
          <p14:tracePt t="98055" x="2108200" y="2276475"/>
          <p14:tracePt t="98063" x="2125663" y="2276475"/>
          <p14:tracePt t="98079" x="2143125" y="2268538"/>
          <p14:tracePt t="98431" x="2170113" y="2268538"/>
          <p14:tracePt t="98439" x="2179638" y="2268538"/>
          <p14:tracePt t="98447" x="2187575" y="2268538"/>
          <p14:tracePt t="98462" x="2197100" y="2268538"/>
          <p14:tracePt t="98479" x="2214563" y="2268538"/>
          <p14:tracePt t="98496" x="2251075" y="2268538"/>
          <p14:tracePt t="98512" x="2276475" y="2268538"/>
          <p14:tracePt t="98529" x="2295525" y="2268538"/>
          <p14:tracePt t="99023" x="2303463" y="2268538"/>
          <p14:tracePt t="99031" x="2322513" y="2268538"/>
          <p14:tracePt t="99039" x="2330450" y="2268538"/>
          <p14:tracePt t="99047" x="2357438" y="2276475"/>
          <p14:tracePt t="99064" x="2374900" y="2276475"/>
          <p14:tracePt t="99080" x="2384425" y="2276475"/>
          <p14:tracePt t="99096" x="2401888" y="2276475"/>
          <p14:tracePt t="99167" x="2411413" y="2276475"/>
          <p14:tracePt t="99191" x="2428875" y="2276475"/>
          <p14:tracePt t="99207" x="2438400" y="2276475"/>
          <p14:tracePt t="99231" x="2446338" y="2276475"/>
          <p14:tracePt t="99255" x="2465388" y="2276475"/>
          <p14:tracePt t="99271" x="2482850" y="2276475"/>
          <p14:tracePt t="99279" x="2490788" y="2276475"/>
          <p14:tracePt t="99303" x="2500313" y="2276475"/>
          <p14:tracePt t="99663" x="2554288" y="2295525"/>
          <p14:tracePt t="99671" x="2589213" y="2303463"/>
          <p14:tracePt t="99680" x="2679700" y="2322513"/>
          <p14:tracePt t="99696" x="3071813" y="2374900"/>
          <p14:tracePt t="99712" x="3776663" y="2473325"/>
          <p14:tracePt t="99729" x="4759325" y="2500313"/>
          <p14:tracePt t="99745" x="5688013" y="2500313"/>
          <p14:tracePt t="99762" x="6465888" y="2500313"/>
          <p14:tracePt t="99779" x="7116763" y="2500313"/>
          <p14:tracePt t="99795" x="7500938" y="2446338"/>
          <p14:tracePt t="99812" x="7705725" y="2357438"/>
          <p14:tracePt t="99828" x="7751763" y="2322513"/>
          <p14:tracePt t="99845" x="7759700" y="2276475"/>
          <p14:tracePt t="99862" x="7759700" y="2241550"/>
          <p14:tracePt t="99879" x="7786688" y="2197100"/>
          <p14:tracePt t="99896" x="7796213" y="2160588"/>
          <p14:tracePt t="99912" x="7804150" y="2143125"/>
          <p14:tracePt t="99929" x="7804150" y="2133600"/>
          <p14:tracePt t="99945" x="7823200" y="2116138"/>
          <p14:tracePt t="99962" x="7840663" y="2089150"/>
          <p14:tracePt t="99979" x="7848600" y="2054225"/>
          <p14:tracePt t="99995" x="7867650" y="2027238"/>
          <p14:tracePt t="100012" x="7912100" y="1893888"/>
          <p14:tracePt t="100028" x="7956550" y="1714500"/>
          <p14:tracePt t="100045" x="8027988" y="1509713"/>
          <p14:tracePt t="100063" x="8072438" y="1393825"/>
          <p14:tracePt t="100079" x="8161338" y="1214438"/>
          <p14:tracePt t="100096" x="8180388" y="1152525"/>
          <p14:tracePt t="100112" x="8197850" y="1116013"/>
          <p14:tracePt t="100128" x="8205788" y="1098550"/>
          <p14:tracePt t="100145" x="8215313" y="1081088"/>
          <p14:tracePt t="100179" x="8224838" y="1071563"/>
          <p14:tracePt t="100195" x="8232775" y="1036638"/>
          <p14:tracePt t="100212" x="8269288" y="1000125"/>
          <p14:tracePt t="100229" x="8277225" y="955675"/>
          <p14:tracePt t="100245" x="8296275" y="928688"/>
          <p14:tracePt t="100262" x="8323263" y="884238"/>
          <p14:tracePt t="100279" x="8340725" y="847725"/>
          <p14:tracePt t="100296" x="8358188" y="830263"/>
          <p14:tracePt t="100312" x="8375650" y="822325"/>
          <p14:tracePt t="100329" x="8385175" y="812800"/>
          <p14:tracePt t="100345" x="8394700" y="785813"/>
          <p14:tracePt t="100362" x="8402638" y="776288"/>
          <p14:tracePt t="100379" x="8412163" y="758825"/>
          <p14:tracePt t="100395" x="8439150" y="731838"/>
          <p14:tracePt t="100412" x="8439150" y="714375"/>
          <p14:tracePt t="100428" x="8447088" y="696913"/>
          <p14:tracePt t="100445" x="8447088" y="687388"/>
          <p14:tracePt t="100462" x="8447088" y="660400"/>
          <p14:tracePt t="100479" x="8456613" y="652463"/>
          <p14:tracePt t="100496" x="8466138" y="642938"/>
          <p14:tracePt t="100615" x="8474075" y="642938"/>
          <p14:tracePt t="100623" x="8474075" y="652463"/>
          <p14:tracePt t="100631" x="8474075" y="660400"/>
          <p14:tracePt t="100645" x="8474075" y="696913"/>
          <p14:tracePt t="100662" x="8474075" y="741363"/>
          <p14:tracePt t="100679" x="8474075" y="776288"/>
          <p14:tracePt t="100696" x="8474075" y="884238"/>
          <p14:tracePt t="100713" x="8474075" y="990600"/>
          <p14:tracePt t="100729" x="8474075" y="1071563"/>
          <p14:tracePt t="100745" x="8474075" y="1143000"/>
          <p14:tracePt t="100762" x="8474075" y="1223963"/>
          <p14:tracePt t="100778" x="8474075" y="1285875"/>
          <p14:tracePt t="100795" x="8474075" y="1347788"/>
          <p14:tracePt t="100812" x="8474075" y="1411288"/>
          <p14:tracePt t="100829" x="8474075" y="1455738"/>
          <p14:tracePt t="100845" x="8474075" y="1490663"/>
          <p14:tracePt t="100862" x="8474075" y="1509713"/>
          <p14:tracePt t="101047" x="8474075" y="1455738"/>
          <p14:tracePt t="101055" x="8474075" y="1401763"/>
          <p14:tracePt t="101063" x="8474075" y="1347788"/>
          <p14:tracePt t="101079" x="8474075" y="1241425"/>
          <p14:tracePt t="101096" x="8474075" y="1000125"/>
          <p14:tracePt t="101112" x="8474075" y="847725"/>
          <p14:tracePt t="101129" x="8474075" y="723900"/>
          <p14:tracePt t="101145" x="8474075" y="633413"/>
          <p14:tracePt t="101162" x="8474075" y="598488"/>
          <p14:tracePt t="101179" x="8474075" y="588963"/>
          <p14:tracePt t="101263" x="8474075" y="598488"/>
          <p14:tracePt t="101271" x="8474075" y="633413"/>
          <p14:tracePt t="101280" x="8474075" y="642938"/>
          <p14:tracePt t="101296" x="8474075" y="704850"/>
          <p14:tracePt t="101312" x="8474075" y="795338"/>
          <p14:tracePt t="101329" x="8474075" y="901700"/>
          <p14:tracePt t="101345" x="8474075" y="1044575"/>
          <p14:tracePt t="101362" x="8474075" y="1169988"/>
          <p14:tracePt t="101379" x="8474075" y="1322388"/>
          <p14:tracePt t="101395" x="8474075" y="1411288"/>
          <p14:tracePt t="101412" x="8474075" y="1482725"/>
          <p14:tracePt t="101429" x="8474075" y="1517650"/>
          <p14:tracePt t="101446" x="8474075" y="1527175"/>
          <p14:tracePt t="101462" x="8474075" y="1562100"/>
          <p14:tracePt t="101551" x="8474075" y="1509713"/>
          <p14:tracePt t="101559" x="8483600" y="1473200"/>
          <p14:tracePt t="101567" x="8483600" y="1438275"/>
          <p14:tracePt t="101579" x="8501063" y="1339850"/>
          <p14:tracePt t="101595" x="8518525" y="1214438"/>
          <p14:tracePt t="101612" x="8555038" y="1036638"/>
          <p14:tracePt t="101629" x="8562975" y="884238"/>
          <p14:tracePt t="101645" x="8582025" y="741363"/>
          <p14:tracePt t="101662" x="8599488" y="642938"/>
          <p14:tracePt t="101679" x="8599488" y="608013"/>
          <p14:tracePt t="101728" x="8609013" y="598488"/>
          <p14:tracePt t="101759" x="8616950" y="598488"/>
          <p14:tracePt t="101767" x="8616950" y="625475"/>
          <p14:tracePt t="101778" x="8599488" y="652463"/>
          <p14:tracePt t="101795" x="8599488" y="696913"/>
          <p14:tracePt t="101812" x="8599488" y="741363"/>
          <p14:tracePt t="101829" x="8599488" y="795338"/>
          <p14:tracePt t="101845" x="8599488" y="874713"/>
          <p14:tracePt t="101862" x="8599488" y="919163"/>
          <p14:tracePt t="101879" x="8599488" y="1000125"/>
          <p14:tracePt t="101896" x="8599488" y="1098550"/>
          <p14:tracePt t="101912" x="8599488" y="1143000"/>
          <p14:tracePt t="101929" x="8599488" y="1214438"/>
          <p14:tracePt t="101945" x="8599488" y="1276350"/>
          <p14:tracePt t="101963" x="8599488" y="1339850"/>
          <p14:tracePt t="101979" x="8599488" y="1419225"/>
          <p14:tracePt t="101995" x="8599488" y="1465263"/>
          <p14:tracePt t="102012" x="8599488" y="1517650"/>
          <p14:tracePt t="102029" x="8599488" y="1536700"/>
          <p14:tracePt t="102045" x="8599488" y="1544638"/>
          <p14:tracePt t="102062" x="8599488" y="1554163"/>
          <p14:tracePt t="102079" x="8599488" y="1589088"/>
          <p14:tracePt t="102096" x="8599488" y="1625600"/>
          <p14:tracePt t="102112" x="8599488" y="1633538"/>
          <p14:tracePt t="102129" x="8599488" y="1643063"/>
          <p14:tracePt t="102162" x="8599488" y="1652588"/>
          <p14:tracePt t="102183" x="8599488" y="1679575"/>
          <p14:tracePt t="102231" x="8589963" y="1704975"/>
          <p14:tracePt t="102271" x="8582025" y="1714500"/>
          <p14:tracePt t="102287" x="8572500" y="1724025"/>
          <p14:tracePt t="102311" x="8572500" y="1731963"/>
          <p14:tracePt t="102328" x="8555038" y="1741488"/>
          <p14:tracePt t="103407" x="8545513" y="1751013"/>
          <p14:tracePt t="103415" x="8501063" y="1768475"/>
          <p14:tracePt t="103423" x="8466138" y="1776413"/>
          <p14:tracePt t="103431" x="8367713" y="1822450"/>
          <p14:tracePt t="103445" x="8269288" y="1839913"/>
          <p14:tracePt t="103462" x="7902575" y="1938338"/>
          <p14:tracePt t="103479" x="7180263" y="2062163"/>
          <p14:tracePt t="103496" x="6643688" y="2143125"/>
          <p14:tracePt t="103513" x="5919788" y="2286000"/>
          <p14:tracePt t="103529" x="4902200" y="2393950"/>
          <p14:tracePt t="103545" x="4027488" y="2393950"/>
          <p14:tracePt t="103562" x="3571875" y="2473325"/>
          <p14:tracePt t="103578" x="3259138" y="2509838"/>
          <p14:tracePt t="103595" x="3098800" y="2571750"/>
          <p14:tracePt t="103612" x="2973388" y="2633663"/>
          <p14:tracePt t="103628" x="2874963" y="2705100"/>
          <p14:tracePt t="103645" x="2847975" y="2714625"/>
          <p14:tracePt t="103703" x="2840038" y="2705100"/>
          <p14:tracePt t="103712" x="2840038" y="2697163"/>
          <p14:tracePt t="103719" x="2857500" y="2670175"/>
          <p14:tracePt t="103729" x="2857500" y="2660650"/>
          <p14:tracePt t="103745" x="2867025" y="2652713"/>
          <p14:tracePt t="103767" x="2867025" y="2643188"/>
          <p14:tracePt t="103779" x="2867025" y="2625725"/>
          <p14:tracePt t="103795" x="2884488" y="2598738"/>
          <p14:tracePt t="103812" x="2894013" y="2571750"/>
          <p14:tracePt t="103829" x="2911475" y="2544763"/>
          <p14:tracePt t="103845" x="2919413" y="2527300"/>
          <p14:tracePt t="103862" x="2928938" y="2490788"/>
          <p14:tracePt t="103879" x="2938463" y="2473325"/>
          <p14:tracePt t="103896" x="2938463" y="2446338"/>
          <p14:tracePt t="103912" x="2946400" y="2438400"/>
          <p14:tracePt t="103929" x="2946400" y="2419350"/>
          <p14:tracePt t="103945" x="2946400" y="2384425"/>
          <p14:tracePt t="103962" x="2946400" y="2374900"/>
          <p14:tracePt t="103979" x="2946400" y="2366963"/>
          <p14:tracePt t="103996" x="2946400" y="2322513"/>
          <p14:tracePt t="104012" x="2965450" y="2268538"/>
          <p14:tracePt t="104029" x="2965450" y="2197100"/>
          <p14:tracePt t="104045" x="2973388" y="2133600"/>
          <p14:tracePt t="104063" x="2973388" y="2062163"/>
          <p14:tracePt t="104079" x="3000375" y="2017713"/>
          <p14:tracePt t="104096" x="3017838" y="1955800"/>
          <p14:tracePt t="104303" x="3017838" y="1965325"/>
          <p14:tracePt t="104319" x="3017838" y="1973263"/>
          <p14:tracePt t="104328" x="3017838" y="1990725"/>
          <p14:tracePt t="104335" x="3017838" y="2000250"/>
          <p14:tracePt t="104345" x="3027363" y="2009775"/>
          <p14:tracePt t="104463" x="3044825" y="2017713"/>
          <p14:tracePt t="104487" x="3062288" y="2027238"/>
          <p14:tracePt t="104903" x="3071813" y="2027238"/>
          <p14:tracePt t="104935" x="3081338" y="2027238"/>
          <p14:tracePt t="104959" x="3098800" y="2027238"/>
          <p14:tracePt t="104967" x="3108325" y="2027238"/>
          <p14:tracePt t="105039" x="3116263" y="2027238"/>
          <p14:tracePt t="105047" x="3133725" y="2027238"/>
          <p14:tracePt t="105055" x="3152775" y="2027238"/>
          <p14:tracePt t="105063" x="3160713" y="2027238"/>
          <p14:tracePt t="105080" x="3170238" y="2027238"/>
          <p14:tracePt t="105096" x="3205163" y="2027238"/>
          <p14:tracePt t="105112" x="3224213" y="2027238"/>
          <p14:tracePt t="105129" x="3241675" y="2027238"/>
          <p14:tracePt t="105391" x="3251200" y="2036763"/>
          <p14:tracePt t="105399" x="3251200" y="2054225"/>
          <p14:tracePt t="105412" x="3251200" y="2062163"/>
          <p14:tracePt t="105429" x="3232150" y="2116138"/>
          <p14:tracePt t="105445" x="3197225" y="2152650"/>
          <p14:tracePt t="105462" x="3152775" y="2197100"/>
          <p14:tracePt t="105479" x="3108325" y="2259013"/>
          <p14:tracePt t="105496" x="3089275" y="2295525"/>
          <p14:tracePt t="105512" x="3081338" y="2303463"/>
          <p14:tracePt t="105529" x="3071813" y="2322513"/>
          <p14:tracePt t="105562" x="3062288" y="2347913"/>
          <p14:tracePt t="105578" x="3054350" y="2357438"/>
          <p14:tracePt t="105663" x="3044825" y="2366963"/>
          <p14:tracePt t="105671" x="3044825" y="2374900"/>
          <p14:tracePt t="105680" x="3036888" y="2393950"/>
          <p14:tracePt t="106223" x="3036888" y="2401888"/>
          <p14:tracePt t="106951" x="3054350" y="2401888"/>
          <p14:tracePt t="106959" x="3062288" y="2401888"/>
          <p14:tracePt t="106967" x="3116263" y="2411413"/>
          <p14:tracePt t="106978" x="3133725" y="2419350"/>
          <p14:tracePt t="106995" x="3251200" y="2455863"/>
          <p14:tracePt t="107012" x="3375025" y="2455863"/>
          <p14:tracePt t="107028" x="3660775" y="2455863"/>
          <p14:tracePt t="107045" x="4133850" y="2455863"/>
          <p14:tracePt t="107062" x="5018088" y="2589213"/>
          <p14:tracePt t="107079" x="5929313" y="2633663"/>
          <p14:tracePt t="107096" x="6419850" y="2633663"/>
          <p14:tracePt t="107113" x="6804025" y="2652713"/>
          <p14:tracePt t="107128" x="6938963" y="2652713"/>
          <p14:tracePt t="107145" x="6946900" y="2652713"/>
          <p14:tracePt t="107215" x="6965950" y="2652713"/>
          <p14:tracePt t="107224" x="6991350" y="2652713"/>
          <p14:tracePt t="107231" x="7045325" y="2652713"/>
          <p14:tracePt t="107245" x="7089775" y="2652713"/>
          <p14:tracePt t="107262" x="7215188" y="2652713"/>
          <p14:tracePt t="107279" x="7304088" y="2643188"/>
          <p14:tracePt t="107296" x="7375525" y="2633663"/>
          <p14:tracePt t="107312" x="7412038" y="2608263"/>
          <p14:tracePt t="107328" x="7419975" y="2608263"/>
          <p14:tracePt t="107423" x="7429500" y="2616200"/>
          <p14:tracePt t="107431" x="7429500" y="2625725"/>
          <p14:tracePt t="107447" x="7429500" y="2660650"/>
          <p14:tracePt t="107455" x="7429500" y="2670175"/>
          <p14:tracePt t="107463" x="7429500" y="2679700"/>
          <p14:tracePt t="107479" x="7429500" y="2687638"/>
          <p14:tracePt t="107496" x="7429500" y="2741613"/>
          <p14:tracePt t="107528" x="7429500" y="2768600"/>
          <p14:tracePt t="107551" x="7439025" y="2786063"/>
          <p14:tracePt t="107567" x="7446963" y="2786063"/>
          <p14:tracePt t="107578" x="7466013" y="2803525"/>
          <p14:tracePt t="107595" x="7473950" y="2813050"/>
          <p14:tracePt t="107612" x="7510463" y="2813050"/>
          <p14:tracePt t="107628" x="7527925" y="2830513"/>
          <p14:tracePt t="107645" x="7554913" y="2830513"/>
          <p14:tracePt t="107678" x="7562850" y="2830513"/>
          <p14:tracePt t="107720" x="7572375" y="2840038"/>
          <p14:tracePt t="107728" x="7581900" y="2840038"/>
          <p14:tracePt t="107735" x="7608888" y="2840038"/>
          <p14:tracePt t="107745" x="7616825" y="2840038"/>
          <p14:tracePt t="107762" x="7661275" y="2857500"/>
          <p14:tracePt t="107778" x="7715250" y="2874963"/>
          <p14:tracePt t="107795" x="7724775" y="2884488"/>
          <p14:tracePt t="107863" x="7732713" y="2901950"/>
          <p14:tracePt t="107967" x="7732713" y="2911475"/>
          <p14:tracePt t="108055" x="7732713" y="2894013"/>
          <p14:tracePt t="108071" x="7732713" y="2884488"/>
          <p14:tracePt t="108087" x="7732713" y="2874963"/>
          <p14:tracePt t="108103" x="7732713" y="2857500"/>
          <p14:tracePt t="108112" x="7732713" y="2847975"/>
          <p14:tracePt t="108119" x="7732713" y="2830513"/>
          <p14:tracePt t="108144" x="7732713" y="2822575"/>
          <p14:tracePt t="108151" x="7732713" y="2803525"/>
          <p14:tracePt t="108162" x="7732713" y="2795588"/>
          <p14:tracePt t="108178" x="7732713" y="2786063"/>
          <p14:tracePt t="108195" x="7732713" y="2751138"/>
          <p14:tracePt t="108212" x="7732713" y="2732088"/>
          <p14:tracePt t="108228" x="7732713" y="2697163"/>
          <p14:tracePt t="108245" x="7732713" y="2679700"/>
          <p14:tracePt t="108262" x="7724775" y="2660650"/>
          <p14:tracePt t="108279" x="7724775" y="2616200"/>
          <p14:tracePt t="108296" x="7724775" y="2571750"/>
          <p14:tracePt t="108312" x="7724775" y="2562225"/>
          <p14:tracePt t="108328" x="7724775" y="2517775"/>
          <p14:tracePt t="108345" x="7724775" y="2509838"/>
          <p14:tracePt t="108362" x="7724775" y="2473325"/>
          <p14:tracePt t="108378" x="7724775" y="2455863"/>
          <p14:tracePt t="108395" x="7724775" y="2419350"/>
          <p14:tracePt t="108412" x="7724775" y="2401888"/>
          <p14:tracePt t="108428" x="7705725" y="2366963"/>
          <p14:tracePt t="108445" x="7680325" y="2322513"/>
          <p14:tracePt t="108462" x="7680325" y="2303463"/>
          <p14:tracePt t="108479" x="7680325" y="2268538"/>
          <p14:tracePt t="108496" x="7680325" y="2241550"/>
          <p14:tracePt t="108512" x="7680325" y="2205038"/>
          <p14:tracePt t="108528" x="7670800" y="2187575"/>
          <p14:tracePt t="108545" x="7670800" y="2160588"/>
          <p14:tracePt t="108562" x="7661275" y="2152650"/>
          <p14:tracePt t="108578" x="7661275" y="2143125"/>
          <p14:tracePt t="108595" x="7661275" y="2108200"/>
          <p14:tracePt t="108612" x="7653338" y="2081213"/>
          <p14:tracePt t="108628" x="7634288" y="2036763"/>
          <p14:tracePt t="108645" x="7626350" y="2027238"/>
          <p14:tracePt t="108662" x="7626350" y="2017713"/>
          <p14:tracePt t="108679" x="7616825" y="1982788"/>
          <p14:tracePt t="108695" x="7616825" y="1965325"/>
          <p14:tracePt t="108712" x="7608888" y="1919288"/>
          <p14:tracePt t="108745" x="7608888" y="1911350"/>
          <p14:tracePt t="108762" x="7608888" y="1874838"/>
          <p14:tracePt t="108795" x="7608888" y="1866900"/>
          <p14:tracePt t="108823" x="7608888" y="1857375"/>
          <p14:tracePt t="110399" x="7589838" y="1847850"/>
          <p14:tracePt t="110407" x="7581900" y="1847850"/>
          <p14:tracePt t="110423" x="7562850" y="1847850"/>
          <p14:tracePt t="110431" x="7554913" y="1847850"/>
          <p14:tracePt t="110445" x="7527925" y="1874838"/>
          <p14:tracePt t="110462" x="7466013" y="1884363"/>
          <p14:tracePt t="110479" x="7367588" y="1928813"/>
          <p14:tracePt t="110495" x="7197725" y="1982788"/>
          <p14:tracePt t="110512" x="7037388" y="2044700"/>
          <p14:tracePt t="110528" x="6813550" y="2098675"/>
          <p14:tracePt t="110546" x="6562725" y="2133600"/>
          <p14:tracePt t="110562" x="6296025" y="2152650"/>
          <p14:tracePt t="110578" x="5983288" y="2205038"/>
          <p14:tracePt t="110595" x="5643563" y="2251075"/>
          <p14:tracePt t="110612" x="5313363" y="2251075"/>
          <p14:tracePt t="110628" x="4840288" y="2251075"/>
          <p14:tracePt t="110645" x="4313238" y="2251075"/>
          <p14:tracePt t="110662" x="3983038" y="2251075"/>
          <p14:tracePt t="110679" x="3741738" y="2251075"/>
          <p14:tracePt t="110696" x="3490913" y="2251075"/>
          <p14:tracePt t="110712" x="3419475" y="2251075"/>
          <p14:tracePt t="110728" x="3394075" y="2251075"/>
          <p14:tracePt t="110745" x="3367088" y="2259013"/>
          <p14:tracePt t="110762" x="3357563" y="2268538"/>
          <p14:tracePt t="110799" x="3340100" y="2268538"/>
          <p14:tracePt t="110823" x="3330575" y="2268538"/>
          <p14:tracePt t="110839" x="3322638" y="2268538"/>
          <p14:tracePt t="110855" x="3303588" y="2268538"/>
          <p14:tracePt t="110863" x="3268663" y="2259013"/>
          <p14:tracePt t="110895" x="3259138" y="2259013"/>
          <p14:tracePt t="111103" x="3276600" y="2259013"/>
          <p14:tracePt t="111112" x="3286125" y="2259013"/>
          <p14:tracePt t="111119" x="3322638" y="2259013"/>
          <p14:tracePt t="111128" x="3330575" y="2259013"/>
          <p14:tracePt t="111145" x="3375025" y="2268538"/>
          <p14:tracePt t="111162" x="3438525" y="2286000"/>
          <p14:tracePt t="111179" x="3446463" y="2286000"/>
          <p14:tracePt t="111195" x="3465513" y="2295525"/>
          <p14:tracePt t="111263" x="3482975" y="2295525"/>
          <p14:tracePt t="111375" x="3490913" y="2295525"/>
          <p14:tracePt t="111407" x="3500438" y="2295525"/>
          <p14:tracePt t="111431" x="3509963" y="2295525"/>
          <p14:tracePt t="111439" x="3527425" y="2295525"/>
          <p14:tracePt t="111455" x="3544888" y="2295525"/>
          <p14:tracePt t="111471" x="3554413" y="2295525"/>
          <p14:tracePt t="111480" x="3562350" y="2295525"/>
          <p14:tracePt t="111496" x="3581400" y="2276475"/>
          <p14:tracePt t="111512" x="3608388" y="2259013"/>
          <p14:tracePt t="111528" x="3625850" y="2241550"/>
          <p14:tracePt t="111546" x="3652838" y="2197100"/>
          <p14:tracePt t="111562" x="3679825" y="2160588"/>
          <p14:tracePt t="111578" x="3687763" y="2116138"/>
          <p14:tracePt t="111595" x="3697288" y="2108200"/>
          <p14:tracePt t="111663" x="3705225" y="2089150"/>
          <p14:tracePt t="112135" x="3697288" y="2098675"/>
          <p14:tracePt t="112144" x="3697288" y="2108200"/>
          <p14:tracePt t="112159" x="3687763" y="2116138"/>
          <p14:tracePt t="112175" x="3687763" y="2125663"/>
          <p14:tracePt t="112199" x="3687763" y="2143125"/>
          <p14:tracePt t="112215" x="3687763" y="2170113"/>
          <p14:tracePt t="112223" x="3660775" y="2197100"/>
          <p14:tracePt t="112231" x="3660775" y="2205038"/>
          <p14:tracePt t="112245" x="3660775" y="2214563"/>
          <p14:tracePt t="112261" x="3652838" y="2232025"/>
          <p14:tracePt t="112264" x="3652838" y="2259013"/>
          <p14:tracePt t="112280" x="3643313" y="2268538"/>
          <p14:tracePt t="112296" x="3643313" y="2276475"/>
          <p14:tracePt t="112312" x="3643313" y="2286000"/>
          <p14:tracePt t="112328" x="3625850" y="2322513"/>
          <p14:tracePt t="112367" x="3625850" y="2330450"/>
          <p14:tracePt t="112378" x="3625850" y="2339975"/>
          <p14:tracePt t="112395" x="3625850" y="2357438"/>
          <p14:tracePt t="112412" x="3625850" y="2374900"/>
          <p14:tracePt t="113015" x="3633788" y="2384425"/>
          <p14:tracePt t="113023" x="3643313" y="2393950"/>
          <p14:tracePt t="113031" x="3652838" y="2393950"/>
          <p14:tracePt t="113045" x="3670300" y="2393950"/>
          <p14:tracePt t="113061" x="3732213" y="2393950"/>
          <p14:tracePt t="113078" x="3840163" y="2393950"/>
          <p14:tracePt t="113095" x="4224338" y="2393950"/>
          <p14:tracePt t="113112" x="4697413" y="2393950"/>
          <p14:tracePt t="113128" x="5197475" y="2393950"/>
          <p14:tracePt t="113145" x="5840413" y="2393950"/>
          <p14:tracePt t="113161" x="6438900" y="2393950"/>
          <p14:tracePt t="113178" x="7018338" y="2393950"/>
          <p14:tracePt t="113195" x="7473950" y="2393950"/>
          <p14:tracePt t="113211" x="7759700" y="2393950"/>
          <p14:tracePt t="113228" x="7912100" y="2393950"/>
          <p14:tracePt t="113245" x="8001000" y="2393950"/>
          <p14:tracePt t="113262" x="8062913" y="2374900"/>
          <p14:tracePt t="113264" x="8099425" y="2366963"/>
          <p14:tracePt t="113278" x="8116888" y="2347913"/>
          <p14:tracePt t="113295" x="8188325" y="2330450"/>
          <p14:tracePt t="113312" x="8205788" y="2322513"/>
          <p14:tracePt t="113328" x="8232775" y="2303463"/>
          <p14:tracePt t="113345" x="8286750" y="2286000"/>
          <p14:tracePt t="113361" x="8348663" y="2232025"/>
          <p14:tracePt t="113378" x="8402638" y="2187575"/>
          <p14:tracePt t="113395" x="8501063" y="2143125"/>
          <p14:tracePt t="113411" x="8582025" y="2089150"/>
          <p14:tracePt t="113428" x="8653463" y="2027238"/>
          <p14:tracePt t="113445" x="8705850" y="1919288"/>
          <p14:tracePt t="113461" x="8742363" y="1857375"/>
          <p14:tracePt t="113478" x="8769350" y="1776413"/>
          <p14:tracePt t="113495" x="8823325" y="1660525"/>
          <p14:tracePt t="113512" x="8875713" y="1598613"/>
          <p14:tracePt t="113528" x="8929688" y="1500188"/>
          <p14:tracePt t="113545" x="9037638" y="1374775"/>
          <p14:tracePt t="113561" x="9153525" y="1250950"/>
          <p14:tracePt t="113578" x="9251950" y="1160463"/>
          <p14:tracePt t="113595" x="9331325" y="1044575"/>
          <p14:tracePt t="113611" x="9358313" y="982663"/>
          <p14:tracePt t="113628" x="9402763" y="866775"/>
          <p14:tracePt t="113645" x="9412288" y="785813"/>
          <p14:tracePt t="113661" x="9456738" y="704850"/>
          <p14:tracePt t="113678" x="9466263" y="687388"/>
          <p14:tracePt t="113695" x="9474200" y="679450"/>
          <p14:tracePt t="113807" x="9483725" y="660400"/>
          <p14:tracePt t="113823" x="9491663" y="660400"/>
          <p14:tracePt t="113831" x="9501188" y="660400"/>
          <p14:tracePt t="113845" x="9528175" y="652463"/>
          <p14:tracePt t="113862" x="9537700" y="642938"/>
          <p14:tracePt t="113878" x="9545638" y="625475"/>
          <p14:tracePt t="113895" x="9555163" y="615950"/>
          <p14:tracePt t="114103" x="9563100" y="625475"/>
          <p14:tracePt t="114119" x="9563100" y="633413"/>
          <p14:tracePt t="114128" x="9563100" y="652463"/>
          <p14:tracePt t="114135" x="9563100" y="669925"/>
          <p14:tracePt t="114146" x="9563100" y="679450"/>
          <p14:tracePt t="114162" x="9582150" y="723900"/>
          <p14:tracePt t="114178" x="9582150" y="741363"/>
          <p14:tracePt t="114195" x="9590088" y="776288"/>
          <p14:tracePt t="114211" x="9609138" y="795338"/>
          <p14:tracePt t="114245" x="9609138" y="812800"/>
          <p14:tracePt t="114262" x="9617075" y="839788"/>
          <p14:tracePt t="114278" x="9617075" y="847725"/>
          <p14:tracePt t="114295" x="9626600" y="884238"/>
          <p14:tracePt t="114311" x="9626600" y="901700"/>
          <p14:tracePt t="114328" x="9626600" y="928688"/>
          <p14:tracePt t="114345" x="9626600" y="946150"/>
          <p14:tracePt t="114362" x="9644063" y="982663"/>
          <p14:tracePt t="114378" x="9644063" y="1009650"/>
          <p14:tracePt t="114395" x="9644063" y="1036638"/>
          <p14:tracePt t="114411" x="9644063" y="1054100"/>
          <p14:tracePt t="114428" x="9671050" y="1108075"/>
          <p14:tracePt t="114462" x="9671050" y="1152525"/>
          <p14:tracePt t="114478" x="9680575" y="1169988"/>
          <p14:tracePt t="114495" x="9680575" y="1196975"/>
          <p14:tracePt t="114512" x="9680575" y="1241425"/>
          <p14:tracePt t="114528" x="9680575" y="1268413"/>
          <p14:tracePt t="114545" x="9688513" y="1276350"/>
          <p14:tracePt t="114562" x="9688513" y="1312863"/>
          <p14:tracePt t="114578" x="9688513" y="1322388"/>
          <p14:tracePt t="114595" x="9688513" y="1330325"/>
          <p14:tracePt t="114612" x="9688513" y="1357313"/>
          <p14:tracePt t="114645" x="9688513" y="1384300"/>
          <p14:tracePt t="114678" x="9688513" y="1419225"/>
          <p14:tracePt t="114695" x="9688513" y="1438275"/>
          <p14:tracePt t="114712" x="9680575" y="1482725"/>
          <p14:tracePt t="114728" x="9671050" y="1490663"/>
          <p14:tracePt t="114761" x="9661525" y="1500188"/>
          <p14:tracePt t="114778" x="9661525" y="1509713"/>
          <p14:tracePt t="114795" x="9653588" y="1527175"/>
          <p14:tracePt t="114812" x="9644063" y="1536700"/>
          <p14:tracePt t="114828" x="9617075" y="1554163"/>
          <p14:tracePt t="114845" x="9609138" y="1581150"/>
          <p14:tracePt t="114862" x="9599613" y="1589088"/>
          <p14:tracePt t="114879" x="9590088" y="1598613"/>
          <p14:tracePt t="114896" x="9563100" y="1616075"/>
          <p14:tracePt t="114919" x="9537700" y="1633538"/>
          <p14:tracePt t="114929" x="9518650" y="1652588"/>
          <p14:tracePt t="114945" x="9483725" y="1652588"/>
          <p14:tracePt t="114961" x="9439275" y="1670050"/>
          <p14:tracePt t="114978" x="9412288" y="1687513"/>
          <p14:tracePt t="114995" x="9394825" y="1697038"/>
          <p14:tracePt t="115012" x="9375775" y="1697038"/>
          <p14:tracePt t="115028" x="9340850" y="1697038"/>
          <p14:tracePt t="115045" x="9296400" y="1704975"/>
          <p14:tracePt t="115061" x="9232900" y="1704975"/>
          <p14:tracePt t="115078" x="9205913" y="1704975"/>
          <p14:tracePt t="115095" x="9144000" y="1714500"/>
          <p14:tracePt t="115112" x="9117013" y="1714500"/>
          <p14:tracePt t="115128" x="9109075" y="1731963"/>
          <p14:tracePt t="115145" x="9090025" y="1731963"/>
          <p14:tracePt t="115161" x="9028113" y="1731963"/>
          <p14:tracePt t="115178" x="8966200" y="1751013"/>
          <p14:tracePt t="115195" x="8902700" y="1751013"/>
          <p14:tracePt t="115211" x="8848725" y="1768475"/>
          <p14:tracePt t="115228" x="8804275" y="1768475"/>
          <p14:tracePt t="115245" x="8777288" y="1776413"/>
          <p14:tracePt t="115261" x="8742363" y="1776413"/>
          <p14:tracePt t="115278" x="8715375" y="1776413"/>
          <p14:tracePt t="115280" x="8705850" y="1776413"/>
          <p14:tracePt t="115295" x="8680450" y="1785938"/>
          <p14:tracePt t="115312" x="8643938" y="1785938"/>
          <p14:tracePt t="115328" x="8626475" y="1803400"/>
          <p14:tracePt t="115345" x="8616950" y="1812925"/>
          <p14:tracePt t="115378" x="8609013" y="1812925"/>
          <p14:tracePt t="116399" x="8609013" y="1822450"/>
          <p14:tracePt t="116855" x="8555038" y="1822450"/>
          <p14:tracePt t="116863" x="8501063" y="1822450"/>
          <p14:tracePt t="116871" x="8483600" y="1822450"/>
          <p14:tracePt t="116879" x="8456613" y="1822450"/>
          <p14:tracePt t="116895" x="8412163" y="1822450"/>
          <p14:tracePt t="116911" x="8385175" y="1822450"/>
          <p14:tracePt t="116928" x="8340725" y="1822450"/>
          <p14:tracePt t="116962" x="8331200" y="1822450"/>
          <p14:tracePt t="116978" x="8313738" y="1822450"/>
          <p14:tracePt t="116995" x="8286750" y="1822450"/>
          <p14:tracePt t="117011" x="8224838" y="1822450"/>
          <p14:tracePt t="117028" x="8197850" y="1822450"/>
          <p14:tracePt t="117045" x="8161338" y="1822450"/>
          <p14:tracePt t="117061" x="8134350" y="1812925"/>
          <p14:tracePt t="117078" x="8054975" y="1812925"/>
          <p14:tracePt t="117095" x="7920038" y="1812925"/>
          <p14:tracePt t="117112" x="7848600" y="1812925"/>
          <p14:tracePt t="117128" x="7804150" y="1812925"/>
          <p14:tracePt t="117145" x="7769225" y="1812925"/>
          <p14:tracePt t="117162" x="7759700" y="1795463"/>
          <p14:tracePt t="117231" x="7732713" y="1795463"/>
          <p14:tracePt t="117239" x="7697788" y="1795463"/>
          <p14:tracePt t="117247" x="7626350" y="1795463"/>
          <p14:tracePt t="117261" x="7599363" y="1812925"/>
          <p14:tracePt t="117278" x="7491413" y="1839913"/>
          <p14:tracePt t="117280" x="7466013" y="1839913"/>
          <p14:tracePt t="117295" x="7348538" y="1839913"/>
          <p14:tracePt t="117312" x="7054850" y="1839913"/>
          <p14:tracePt t="117328" x="6796088" y="1839913"/>
          <p14:tracePt t="117345" x="6438900" y="1839913"/>
          <p14:tracePt t="117361" x="6099175" y="1857375"/>
          <p14:tracePt t="117378" x="5848350" y="1928813"/>
          <p14:tracePt t="117395" x="5616575" y="2044700"/>
          <p14:tracePt t="117411" x="5402263" y="2160588"/>
          <p14:tracePt t="117428" x="5214938" y="2268538"/>
          <p14:tracePt t="117445" x="5027613" y="2374900"/>
          <p14:tracePt t="117461" x="4867275" y="2455863"/>
          <p14:tracePt t="117478" x="4768850" y="2500313"/>
          <p14:tracePt t="117495" x="4652963" y="2517775"/>
          <p14:tracePt t="117512" x="4572000" y="2517775"/>
          <p14:tracePt t="117528" x="4537075" y="2517775"/>
          <p14:tracePt t="117545" x="4491038" y="2517775"/>
          <p14:tracePt t="117561" x="4465638" y="2517775"/>
          <p14:tracePt t="117578" x="4429125" y="2517775"/>
          <p14:tracePt t="117623" x="4411663" y="2509838"/>
          <p14:tracePt t="117639" x="4394200" y="2500313"/>
          <p14:tracePt t="117655" x="4375150" y="2473325"/>
          <p14:tracePt t="117663" x="4357688" y="2446338"/>
          <p14:tracePt t="117678" x="4357688" y="2438400"/>
          <p14:tracePt t="117695" x="4340225" y="2366963"/>
          <p14:tracePt t="117712" x="4303713" y="2312988"/>
          <p14:tracePt t="117728" x="4251325" y="2241550"/>
          <p14:tracePt t="117744" x="4187825" y="2224088"/>
          <p14:tracePt t="117761" x="4170363" y="2205038"/>
          <p14:tracePt t="118071" x="4170363" y="2214563"/>
          <p14:tracePt t="118087" x="4179888" y="2224088"/>
          <p14:tracePt t="118119" x="4187825" y="2232025"/>
          <p14:tracePt t="118167" x="4205288" y="2232025"/>
          <p14:tracePt t="118183" x="4224338" y="2232025"/>
          <p14:tracePt t="118199" x="4251325" y="2259013"/>
          <p14:tracePt t="118215" x="4259263" y="2268538"/>
          <p14:tracePt t="118231" x="4276725" y="2268538"/>
          <p14:tracePt t="118247" x="4295775" y="2268538"/>
          <p14:tracePt t="118255" x="4303713" y="2268538"/>
          <p14:tracePt t="118263" x="4313238" y="2268538"/>
          <p14:tracePt t="118279" x="4330700" y="2276475"/>
          <p14:tracePt t="118295" x="4340225" y="2276475"/>
          <p14:tracePt t="118312" x="4367213" y="2295525"/>
          <p14:tracePt t="118567" x="4402138" y="2295525"/>
          <p14:tracePt t="118575" x="4411663" y="2295525"/>
          <p14:tracePt t="118583" x="4419600" y="2295525"/>
          <p14:tracePt t="118594" x="4438650" y="2295525"/>
          <p14:tracePt t="118611" x="4465638" y="2286000"/>
          <p14:tracePt t="118628" x="4473575" y="2286000"/>
          <p14:tracePt t="118644" x="4483100" y="2276475"/>
          <p14:tracePt t="118879" x="4491038" y="2268538"/>
          <p14:tracePt t="118903" x="4500563" y="2259013"/>
          <p14:tracePt t="119303" x="4510088" y="2259013"/>
          <p14:tracePt t="119311" x="4518025" y="2259013"/>
          <p14:tracePt t="119319" x="4554538" y="2259013"/>
          <p14:tracePt t="119329" x="4581525" y="2259013"/>
          <p14:tracePt t="119345" x="4670425" y="2241550"/>
          <p14:tracePt t="119361" x="4751388" y="2232025"/>
          <p14:tracePt t="119378" x="4884738" y="2187575"/>
          <p14:tracePt t="119395" x="5062538" y="2152650"/>
          <p14:tracePt t="119411" x="5232400" y="2125663"/>
          <p14:tracePt t="119428" x="5456238" y="2108200"/>
          <p14:tracePt t="119444" x="5670550" y="2108200"/>
          <p14:tracePt t="119461" x="5938838" y="2089150"/>
          <p14:tracePt t="119478" x="6161088" y="2089150"/>
          <p14:tracePt t="119495" x="6286500" y="2089150"/>
          <p14:tracePt t="119511" x="6313488" y="2089150"/>
          <p14:tracePt t="119528" x="6330950" y="2081213"/>
          <p14:tracePt t="119561" x="6340475" y="2081213"/>
          <p14:tracePt t="119578" x="6348413" y="2081213"/>
          <p14:tracePt t="119595" x="6394450" y="2081213"/>
          <p14:tracePt t="119611" x="6456363" y="2081213"/>
          <p14:tracePt t="119628" x="6527800" y="2081213"/>
          <p14:tracePt t="119644" x="6589713" y="2081213"/>
          <p14:tracePt t="119661" x="6634163" y="2081213"/>
          <p14:tracePt t="119678" x="6653213" y="2081213"/>
          <p14:tracePt t="119695" x="6688138" y="2081213"/>
          <p14:tracePt t="119712" x="6715125" y="2081213"/>
          <p14:tracePt t="119745" x="6742113" y="2081213"/>
          <p14:tracePt t="119791" x="6751638" y="2081213"/>
          <p14:tracePt t="119839" x="6759575" y="2081213"/>
          <p14:tracePt t="119855" x="6769100" y="2081213"/>
          <p14:tracePt t="119871" x="6777038" y="2071688"/>
          <p14:tracePt t="119895" x="6777038" y="2062163"/>
          <p14:tracePt t="119903" x="6777038" y="2044700"/>
          <p14:tracePt t="119919" x="6777038" y="2036763"/>
          <p14:tracePt t="119935" x="6777038" y="2000250"/>
          <p14:tracePt t="119945" x="6777038" y="1990725"/>
          <p14:tracePt t="119961" x="6751638" y="1938338"/>
          <p14:tracePt t="119978" x="6751638" y="1893888"/>
          <p14:tracePt t="119994" x="6751638" y="1874838"/>
          <p14:tracePt t="120011" x="6751638" y="1866900"/>
          <p14:tracePt t="120029" x="6751638" y="1847850"/>
          <p14:tracePt t="120095" x="6751638" y="1830388"/>
          <p14:tracePt t="120112" x="6751638" y="1822450"/>
          <p14:tracePt t="120183" x="6751638" y="1812925"/>
          <p14:tracePt t="120207" x="6751638" y="1795463"/>
          <p14:tracePt t="120215" x="6742113" y="1785938"/>
          <p14:tracePt t="120255" x="6732588" y="1785938"/>
          <p14:tracePt t="120263" x="6715125" y="1785938"/>
          <p14:tracePt t="120271" x="6705600" y="1785938"/>
          <p14:tracePt t="120287" x="6688138" y="1785938"/>
          <p14:tracePt t="120296" x="6680200" y="1785938"/>
          <p14:tracePt t="120312" x="6661150" y="1785938"/>
          <p14:tracePt t="120328" x="6653213" y="1795463"/>
          <p14:tracePt t="120367" x="6643688" y="1803400"/>
          <p14:tracePt t="120383" x="6643688" y="1812925"/>
          <p14:tracePt t="120394" x="6643688" y="1822450"/>
          <p14:tracePt t="120411" x="6643688" y="1866900"/>
          <p14:tracePt t="120428" x="6643688" y="1901825"/>
          <p14:tracePt t="120445" x="6643688" y="1946275"/>
          <p14:tracePt t="120461" x="6643688" y="1973263"/>
          <p14:tracePt t="120478" x="6643688" y="2000250"/>
          <p14:tracePt t="120495" x="6643688" y="2027238"/>
          <p14:tracePt t="120512" x="6643688" y="2054225"/>
          <p14:tracePt t="120528" x="6643688" y="2062163"/>
          <p14:tracePt t="120545" x="6643688" y="2089150"/>
          <p14:tracePt t="120562" x="6643688" y="2116138"/>
          <p14:tracePt t="120578" x="6653213" y="2160588"/>
          <p14:tracePt t="120594" x="6653213" y="2187575"/>
          <p14:tracePt t="120611" x="6653213" y="2224088"/>
          <p14:tracePt t="120628" x="6653213" y="2241550"/>
          <p14:tracePt t="120644" x="6653213" y="2259013"/>
          <p14:tracePt t="120661" x="6653213" y="2295525"/>
          <p14:tracePt t="120678" x="6653213" y="2312988"/>
          <p14:tracePt t="120695" x="6653213" y="2347913"/>
          <p14:tracePt t="120711" x="6653213" y="2357438"/>
          <p14:tracePt t="120728" x="6653213" y="2401888"/>
          <p14:tracePt t="120744" x="6653213" y="2411413"/>
          <p14:tracePt t="120761" x="6653213" y="2428875"/>
          <p14:tracePt t="120778" x="6653213" y="2455863"/>
          <p14:tracePt t="120794" x="6653213" y="2473325"/>
          <p14:tracePt t="120811" x="6653213" y="2482850"/>
          <p14:tracePt t="120828" x="6653213" y="2517775"/>
          <p14:tracePt t="120844" x="6653213" y="2536825"/>
          <p14:tracePt t="120861" x="6653213" y="2571750"/>
          <p14:tracePt t="120878" x="6653213" y="2589213"/>
          <p14:tracePt t="120895" x="6653213" y="2633663"/>
          <p14:tracePt t="120912" x="6653213" y="2643188"/>
          <p14:tracePt t="120928" x="6653213" y="2670175"/>
          <p14:tracePt t="120944" x="6653213" y="2697163"/>
          <p14:tracePt t="120961" x="6653213" y="2714625"/>
          <p14:tracePt t="120994" x="6653213" y="2732088"/>
          <p14:tracePt t="121011" x="6653213" y="2741613"/>
          <p14:tracePt t="121087" x="6661150" y="2741613"/>
          <p14:tracePt t="121095" x="6661150" y="2724150"/>
          <p14:tracePt t="121103" x="6661150" y="2670175"/>
          <p14:tracePt t="121112" x="6680200" y="2616200"/>
          <p14:tracePt t="121128" x="6680200" y="2517775"/>
          <p14:tracePt t="121144" x="6705600" y="2455863"/>
          <p14:tracePt t="121161" x="6705600" y="2411413"/>
          <p14:tracePt t="121177" x="6705600" y="2366963"/>
          <p14:tracePt t="121194" x="6705600" y="2339975"/>
          <p14:tracePt t="121211" x="6697663" y="2286000"/>
          <p14:tracePt t="121228" x="6670675" y="2205038"/>
          <p14:tracePt t="121244" x="6653213" y="2143125"/>
          <p14:tracePt t="121261" x="6626225" y="2054225"/>
          <p14:tracePt t="121278" x="6608763" y="1973263"/>
          <p14:tracePt t="121295" x="6581775" y="1884363"/>
          <p14:tracePt t="121312" x="6572250" y="1839913"/>
          <p14:tracePt t="121328" x="6572250" y="1830388"/>
          <p14:tracePt t="121361" x="6572250" y="1803400"/>
          <p14:tracePt t="121415" x="6572250" y="1795463"/>
          <p14:tracePt t="121583" x="6572250" y="1812925"/>
          <p14:tracePt t="121591" x="6572250" y="1830388"/>
          <p14:tracePt t="121607" x="6572250" y="1839913"/>
          <p14:tracePt t="121623" x="6572250" y="1847850"/>
          <p14:tracePt t="121631" x="6572250" y="1874838"/>
          <p14:tracePt t="121644" x="6572250" y="1884363"/>
          <p14:tracePt t="121661" x="6589713" y="1928813"/>
          <p14:tracePt t="121678" x="6589713" y="1946275"/>
          <p14:tracePt t="121695" x="6599238" y="1990725"/>
          <p14:tracePt t="121711" x="6599238" y="2054225"/>
          <p14:tracePt t="121728" x="6599238" y="2116138"/>
          <p14:tracePt t="121744" x="6599238" y="2179638"/>
          <p14:tracePt t="121761" x="6599238" y="2251075"/>
          <p14:tracePt t="121778" x="6599238" y="2312988"/>
          <p14:tracePt t="121794" x="6599238" y="2374900"/>
          <p14:tracePt t="121811" x="6599238" y="2438400"/>
          <p14:tracePt t="121828" x="6599238" y="2482850"/>
          <p14:tracePt t="121844" x="6581775" y="2517775"/>
          <p14:tracePt t="121861" x="6581775" y="2544763"/>
          <p14:tracePt t="121878" x="6581775" y="2562225"/>
          <p14:tracePt t="121894" x="6572250" y="2571750"/>
          <p14:tracePt t="121911" x="6572250" y="2589213"/>
          <p14:tracePt t="121928" x="6572250" y="2598738"/>
          <p14:tracePt t="122335" x="6572250" y="2608263"/>
          <p14:tracePt t="122631" x="6562725" y="2608263"/>
          <p14:tracePt t="122639" x="6537325" y="2608263"/>
          <p14:tracePt t="122647" x="6500813" y="2598738"/>
          <p14:tracePt t="122661" x="6446838" y="2562225"/>
          <p14:tracePt t="122678" x="6259513" y="2517775"/>
          <p14:tracePt t="122695" x="5946775" y="2482850"/>
          <p14:tracePt t="122711" x="5680075" y="2446338"/>
          <p14:tracePt t="122728" x="5500688" y="2411413"/>
          <p14:tracePt t="122744" x="5251450" y="2393950"/>
          <p14:tracePt t="122761" x="5027613" y="2366963"/>
          <p14:tracePt t="122777" x="4840288" y="2366963"/>
          <p14:tracePt t="122794" x="4572000" y="2366963"/>
          <p14:tracePt t="122811" x="4330700" y="2366963"/>
          <p14:tracePt t="122828" x="4241800" y="2366963"/>
          <p14:tracePt t="122844" x="4197350" y="2366963"/>
          <p14:tracePt t="122861" x="4152900" y="2366963"/>
          <p14:tracePt t="122878" x="4143375" y="2374900"/>
          <p14:tracePt t="122894" x="4133850" y="2374900"/>
          <p14:tracePt t="122951" x="4108450" y="2374900"/>
          <p14:tracePt t="122967" x="4098925" y="2374900"/>
          <p14:tracePt t="122975" x="4089400" y="2374900"/>
          <p14:tracePt t="122983" x="4081463" y="2374900"/>
          <p14:tracePt t="122995" x="4071938" y="2374900"/>
          <p14:tracePt t="123011" x="4062413" y="2366963"/>
          <p14:tracePt t="123031" x="4037013" y="2366963"/>
          <p14:tracePt t="123044" x="4027488" y="2357438"/>
          <p14:tracePt t="123061" x="4027488" y="2347913"/>
          <p14:tracePt t="123271" x="4010025" y="2330450"/>
          <p14:tracePt t="123279" x="3983038" y="2303463"/>
          <p14:tracePt t="123287" x="3973513" y="2295525"/>
          <p14:tracePt t="123296" x="3956050" y="2286000"/>
          <p14:tracePt t="123312" x="3911600" y="2251075"/>
          <p14:tracePt t="123328" x="3875088" y="2241550"/>
          <p14:tracePt t="123345" x="3857625" y="2241550"/>
          <p14:tracePt t="123361" x="3813175" y="2241550"/>
          <p14:tracePt t="123378" x="3732213" y="2224088"/>
          <p14:tracePt t="123394" x="3643313" y="2224088"/>
          <p14:tracePt t="123411" x="3608388" y="2224088"/>
          <p14:tracePt t="123444" x="3589338" y="2224088"/>
          <p14:tracePt t="123463" x="3571875" y="2224088"/>
          <p14:tracePt t="123478" x="3562350" y="2224088"/>
          <p14:tracePt t="123495" x="3554413" y="2224088"/>
          <p14:tracePt t="123512" x="3536950" y="2224088"/>
          <p14:tracePt t="123528" x="3517900" y="2224088"/>
          <p14:tracePt t="123545" x="3500438" y="2224088"/>
          <p14:tracePt t="123561" x="3473450" y="2224088"/>
          <p14:tracePt t="123578" x="3411538" y="2232025"/>
          <p14:tracePt t="123595" x="3402013" y="2241550"/>
          <p14:tracePt t="123611" x="3367088" y="2241550"/>
          <p14:tracePt t="123628" x="3348038" y="2241550"/>
          <p14:tracePt t="123645" x="3340100" y="2241550"/>
          <p14:tracePt t="123677" x="3313113" y="2241550"/>
          <p14:tracePt t="123695" x="3295650" y="2241550"/>
          <p14:tracePt t="123711" x="3241675" y="2241550"/>
          <p14:tracePt t="123728" x="3232150" y="2241550"/>
          <p14:tracePt t="123744" x="3197225" y="2241550"/>
          <p14:tracePt t="123761" x="3179763" y="2241550"/>
          <p14:tracePt t="123778" x="3143250" y="2241550"/>
          <p14:tracePt t="123794" x="3133725" y="2241550"/>
          <p14:tracePt t="123811" x="3125788" y="2241550"/>
          <p14:tracePt t="123828" x="3098800" y="2241550"/>
          <p14:tracePt t="123844" x="3081338" y="2241550"/>
          <p14:tracePt t="123861" x="3062288" y="2241550"/>
          <p14:tracePt t="123878" x="3017838" y="2241550"/>
          <p14:tracePt t="123895" x="2973388" y="2224088"/>
          <p14:tracePt t="123911" x="2955925" y="2214563"/>
          <p14:tracePt t="123928" x="2901950" y="2187575"/>
          <p14:tracePt t="123944" x="2867025" y="2187575"/>
          <p14:tracePt t="123961" x="2803525" y="2187575"/>
          <p14:tracePt t="123978" x="2776538" y="2187575"/>
          <p14:tracePt t="123994" x="2714625" y="2187575"/>
          <p14:tracePt t="124011" x="2670175" y="2187575"/>
          <p14:tracePt t="124028" x="2608263" y="2187575"/>
          <p14:tracePt t="124044" x="2544763" y="2179638"/>
          <p14:tracePt t="124061" x="2536825" y="2179638"/>
          <p14:tracePt t="124078" x="2509838" y="2170113"/>
          <p14:tracePt t="124135" x="2500313" y="2170113"/>
          <p14:tracePt t="124151" x="2482850" y="2170113"/>
          <p14:tracePt t="124167" x="2473325" y="2170113"/>
          <p14:tracePt t="124175" x="2465388" y="2170113"/>
          <p14:tracePt t="124319" x="2455863" y="2170113"/>
          <p14:tracePt t="124847" x="2446338" y="2160588"/>
          <p14:tracePt t="124855" x="2446338" y="2152650"/>
          <p14:tracePt t="124871" x="2446338" y="2133600"/>
          <p14:tracePt t="124879" x="2446338" y="2116138"/>
          <p14:tracePt t="124894" x="2455863" y="2108200"/>
          <p14:tracePt t="124911" x="2509838" y="2071688"/>
          <p14:tracePt t="124928" x="2571750" y="2044700"/>
          <p14:tracePt t="124944" x="2660650" y="2000250"/>
          <p14:tracePt t="124961" x="2776538" y="1973263"/>
          <p14:tracePt t="124978" x="2840038" y="1946275"/>
          <p14:tracePt t="124994" x="2911475" y="1938338"/>
          <p14:tracePt t="125011" x="2965450" y="1938338"/>
          <p14:tracePt t="125027" x="3009900" y="1938338"/>
          <p14:tracePt t="125061" x="3017838" y="1938338"/>
          <p14:tracePt t="125079" x="3027363" y="1938338"/>
          <p14:tracePt t="125103" x="3054350" y="1938338"/>
          <p14:tracePt t="125119" x="3062288" y="1946275"/>
          <p14:tracePt t="125129" x="3071813" y="1965325"/>
          <p14:tracePt t="125263" x="3081338" y="1965325"/>
          <p14:tracePt t="125271" x="3089275" y="1965325"/>
          <p14:tracePt t="125287" x="3108325" y="1965325"/>
          <p14:tracePt t="125296" x="3125788" y="1965325"/>
          <p14:tracePt t="125312" x="3170238" y="1965325"/>
          <p14:tracePt t="125328" x="3241675" y="1965325"/>
          <p14:tracePt t="125344" x="3384550" y="1965325"/>
          <p14:tracePt t="125361" x="3544888" y="1938338"/>
          <p14:tracePt t="125378" x="3670300" y="1919288"/>
          <p14:tracePt t="125394" x="3732213" y="1911350"/>
          <p14:tracePt t="125411" x="3741738" y="1911350"/>
          <p14:tracePt t="125631" x="3759200" y="1911350"/>
          <p14:tracePt t="125639" x="3759200" y="1928813"/>
          <p14:tracePt t="125647" x="3751263" y="1973263"/>
          <p14:tracePt t="125661" x="3741738" y="2009775"/>
          <p14:tracePt t="125678" x="3724275" y="2125663"/>
          <p14:tracePt t="125695" x="3660775" y="2241550"/>
          <p14:tracePt t="125712" x="3652838" y="2384425"/>
          <p14:tracePt t="125728" x="3633788" y="2419350"/>
          <p14:tracePt t="125744" x="3633788" y="2465388"/>
          <p14:tracePt t="125761" x="3633788" y="2473325"/>
          <p14:tracePt t="125777" x="3633788" y="2527300"/>
          <p14:tracePt t="125794" x="3633788" y="2581275"/>
          <p14:tracePt t="125811" x="3633788" y="2652713"/>
          <p14:tracePt t="125827" x="3633788" y="2724150"/>
          <p14:tracePt t="125844" x="3616325" y="2776538"/>
          <p14:tracePt t="125861" x="3616325" y="2803525"/>
          <p14:tracePt t="125878" x="3616325" y="2847975"/>
          <p14:tracePt t="125895" x="3598863" y="2919413"/>
          <p14:tracePt t="125911" x="3598863" y="2938463"/>
          <p14:tracePt t="125927" x="3598863" y="2965450"/>
          <p14:tracePt t="125944" x="3598863" y="2982913"/>
          <p14:tracePt t="125961" x="3598863" y="2990850"/>
          <p14:tracePt t="125994" x="3598863" y="3027363"/>
          <p14:tracePt t="126011" x="3598863" y="3044825"/>
          <p14:tracePt t="126028" x="3598863" y="3089275"/>
          <p14:tracePt t="126044" x="3598863" y="3125788"/>
          <p14:tracePt t="126061" x="3598863" y="3143250"/>
          <p14:tracePt t="126077" x="3598863" y="3170238"/>
          <p14:tracePt t="126094" x="3598863" y="3197225"/>
          <p14:tracePt t="126111" x="3598863" y="3205163"/>
          <p14:tracePt t="126145" x="3598863" y="3224213"/>
          <p14:tracePt t="126167" x="3598863" y="3251200"/>
          <p14:tracePt t="126183" x="3598863" y="3286125"/>
          <p14:tracePt t="126194" x="3598863" y="3295650"/>
          <p14:tracePt t="126211" x="3598863" y="3340100"/>
          <p14:tracePt t="126227" x="3598863" y="3357563"/>
          <p14:tracePt t="126244" x="3598863" y="3394075"/>
          <p14:tracePt t="126375" x="3598863" y="3402013"/>
          <p14:tracePt t="126399" x="3598863" y="3411538"/>
          <p14:tracePt t="126439" x="3598863" y="3438525"/>
          <p14:tracePt t="126455" x="3598863" y="3446463"/>
          <p14:tracePt t="126471" x="3616325" y="3455988"/>
          <p14:tracePt t="126503" x="3616325" y="3465513"/>
          <p14:tracePt t="126511" x="3625850" y="3473450"/>
          <p14:tracePt t="126551" x="3625850" y="3482975"/>
          <p14:tracePt t="126561" x="3633788" y="3500438"/>
          <p14:tracePt t="126575" x="3652838" y="3517900"/>
          <p14:tracePt t="126607" x="3670300" y="3527425"/>
          <p14:tracePt t="126887" x="3679825" y="3527425"/>
          <p14:tracePt t="126903" x="3697288" y="3527425"/>
          <p14:tracePt t="126919" x="3705225" y="3527425"/>
          <p14:tracePt t="126975" x="3714750" y="3527425"/>
          <p14:tracePt t="126991" x="3732213" y="3527425"/>
          <p14:tracePt t="127007" x="3751263" y="3527425"/>
          <p14:tracePt t="127023" x="3759200" y="3527425"/>
          <p14:tracePt t="127031" x="3768725" y="3527425"/>
          <p14:tracePt t="127047" x="3776663" y="3527425"/>
          <p14:tracePt t="127061" x="3803650" y="3527425"/>
          <p14:tracePt t="127078" x="3813175" y="3527425"/>
          <p14:tracePt t="127223" x="3822700" y="3527425"/>
          <p14:tracePt t="128735" x="3830638" y="3527425"/>
          <p14:tracePt t="128744" x="3857625" y="3517900"/>
          <p14:tracePt t="128751" x="3911600" y="3517900"/>
          <p14:tracePt t="128761" x="4017963" y="3517900"/>
          <p14:tracePt t="128777" x="4214813" y="3517900"/>
          <p14:tracePt t="128794" x="4340225" y="3517900"/>
          <p14:tracePt t="128811" x="4446588" y="3500438"/>
          <p14:tracePt t="128827" x="4465638" y="3500438"/>
          <p14:tracePt t="128844" x="4491038" y="3490913"/>
          <p14:tracePt t="128861" x="4518025" y="3482975"/>
          <p14:tracePt t="128877" x="4545013" y="3446463"/>
          <p14:tracePt t="128894" x="4581525" y="3438525"/>
          <p14:tracePt t="128911" x="4633913" y="3419475"/>
          <p14:tracePt t="128927" x="4670425" y="3419475"/>
          <p14:tracePt t="128944" x="4687888" y="3419475"/>
          <p14:tracePt t="128977" x="4697413" y="3419475"/>
          <p14:tracePt t="128994" x="4724400" y="3419475"/>
          <p14:tracePt t="129011" x="4732338" y="3419475"/>
          <p14:tracePt t="129027" x="4751388" y="3419475"/>
          <p14:tracePt t="129044" x="4786313" y="3419475"/>
          <p14:tracePt t="129077" x="4803775" y="3411538"/>
          <p14:tracePt t="129094" x="4813300" y="3402013"/>
          <p14:tracePt t="129111" x="4840288" y="3402013"/>
          <p14:tracePt t="129128" x="4857750" y="3402013"/>
          <p14:tracePt t="129144" x="4867275" y="3394075"/>
          <p14:tracePt t="131911" x="4867275" y="3402013"/>
          <p14:tracePt t="131919" x="4840288" y="3419475"/>
          <p14:tracePt t="131928" x="4813300" y="3429000"/>
          <p14:tracePt t="131944" x="4732338" y="3482975"/>
          <p14:tracePt t="131961" x="4652963" y="3500438"/>
          <p14:tracePt t="131977" x="4625975" y="3527425"/>
          <p14:tracePt t="131994" x="4572000" y="3536950"/>
          <p14:tracePt t="132010" x="4500563" y="3554413"/>
          <p14:tracePt t="132027" x="4384675" y="3554413"/>
          <p14:tracePt t="132044" x="4276725" y="3562350"/>
          <p14:tracePt t="132061" x="4098925" y="3598863"/>
          <p14:tracePt t="132078" x="3965575" y="3616325"/>
          <p14:tracePt t="132094" x="3830638" y="3643313"/>
          <p14:tracePt t="132111" x="3786188" y="3643313"/>
          <p14:tracePt t="132128" x="3714750" y="3679825"/>
          <p14:tracePt t="132144" x="3652838" y="3697288"/>
          <p14:tracePt t="132161" x="3571875" y="3697288"/>
          <p14:tracePt t="132178" x="3482975" y="3705225"/>
          <p14:tracePt t="132194" x="3322638" y="3741738"/>
          <p14:tracePt t="132210" x="3232150" y="3741738"/>
          <p14:tracePt t="132227" x="3125788" y="3741738"/>
          <p14:tracePt t="132244" x="3054350" y="3741738"/>
          <p14:tracePt t="132260" x="2990850" y="3732213"/>
          <p14:tracePt t="132278" x="2965450" y="3724275"/>
          <p14:tracePt t="132294" x="2938463" y="3724275"/>
          <p14:tracePt t="132310" x="2928938" y="3724275"/>
          <p14:tracePt t="132327" x="2919413" y="3724275"/>
          <p14:tracePt t="132345" x="2894013" y="3724275"/>
          <p14:tracePt t="132423" x="2884488" y="3724275"/>
          <p14:tracePt t="132471" x="2874963" y="3724275"/>
          <p14:tracePt t="132503" x="2867025" y="3714750"/>
          <p14:tracePt t="132519" x="2840038" y="3714750"/>
          <p14:tracePt t="132528" x="2830513" y="3714750"/>
          <p14:tracePt t="132551" x="2813050" y="3705225"/>
          <p14:tracePt t="132567" x="2795588" y="3697288"/>
          <p14:tracePt t="132583" x="2786063" y="3679825"/>
          <p14:tracePt t="132599" x="2768600" y="3670300"/>
          <p14:tracePt t="132679" x="2759075" y="3660775"/>
          <p14:tracePt t="132727" x="2732088" y="3660775"/>
          <p14:tracePt t="132775" x="2724150" y="3660775"/>
          <p14:tracePt t="132791" x="2714625" y="3652838"/>
          <p14:tracePt t="132807" x="2705100" y="3643313"/>
          <p14:tracePt t="132831" x="2697163" y="3633788"/>
          <p14:tracePt t="132919" x="2687638" y="3633788"/>
          <p14:tracePt t="132927" x="2670175" y="3616325"/>
          <p14:tracePt t="133775" x="2687638" y="3616325"/>
          <p14:tracePt t="133783" x="2705100" y="3616325"/>
          <p14:tracePt t="133799" x="2724150" y="3616325"/>
          <p14:tracePt t="133815" x="2732088" y="3616325"/>
          <p14:tracePt t="133831" x="2741613" y="3616325"/>
          <p14:tracePt t="133863" x="2776538" y="3625850"/>
          <p14:tracePt t="133871" x="2786063" y="3633788"/>
          <p14:tracePt t="133887" x="2795588" y="3633788"/>
          <p14:tracePt t="133895" x="2803525" y="3643313"/>
          <p14:tracePt t="133910" x="2813050" y="3643313"/>
          <p14:tracePt t="133983" x="2822575" y="3643313"/>
          <p14:tracePt t="133991" x="2840038" y="3643313"/>
          <p14:tracePt t="133999" x="2847975" y="3652838"/>
          <p14:tracePt t="134447" x="2867025" y="3652838"/>
          <p14:tracePt t="134455" x="2874963" y="3652838"/>
          <p14:tracePt t="134463" x="2884488" y="3652838"/>
          <p14:tracePt t="134479" x="2901950" y="3652838"/>
          <p14:tracePt t="134494" x="2919413" y="3652838"/>
          <p14:tracePt t="134511" x="2990850" y="3652838"/>
          <p14:tracePt t="134528" x="3017838" y="3652838"/>
          <p14:tracePt t="134544" x="3036888" y="3652838"/>
          <p14:tracePt t="134560" x="3044825" y="3652838"/>
          <p14:tracePt t="134577" x="3081338" y="3652838"/>
          <p14:tracePt t="134594" x="3089275" y="3652838"/>
          <p14:tracePt t="134610" x="3125788" y="3652838"/>
          <p14:tracePt t="134628" x="3160713" y="3643313"/>
          <p14:tracePt t="134644" x="3214688" y="3643313"/>
          <p14:tracePt t="134660" x="3259138" y="3625850"/>
          <p14:tracePt t="134677" x="3276600" y="3625850"/>
          <p14:tracePt t="134743" x="3286125" y="3625850"/>
          <p14:tracePt t="134751" x="3303588" y="3625850"/>
          <p14:tracePt t="134767" x="3313113" y="3625850"/>
          <p14:tracePt t="136407" x="3322638" y="3616325"/>
          <p14:tracePt t="136439" x="3313113" y="3616325"/>
          <p14:tracePt t="136447" x="3303588" y="3616325"/>
          <p14:tracePt t="136455" x="3295650" y="3616325"/>
          <p14:tracePt t="136463" x="3268663" y="3616325"/>
          <p14:tracePt t="136479" x="3251200" y="3616325"/>
          <p14:tracePt t="136495" x="3224213" y="3616325"/>
          <p14:tracePt t="136510" x="3214688" y="3616325"/>
          <p14:tracePt t="136559" x="3205163" y="3616325"/>
          <p14:tracePt t="136599" x="3197225" y="3616325"/>
          <p14:tracePt t="136631" x="3170238" y="3616325"/>
          <p14:tracePt t="136671" x="3160713" y="3616325"/>
          <p14:tracePt t="136687" x="3152775" y="3616325"/>
          <p14:tracePt t="136703" x="3143250" y="3616325"/>
          <p14:tracePt t="136711" x="3133725" y="3608388"/>
          <p14:tracePt t="136719" x="3125788" y="3608388"/>
          <p14:tracePt t="136728" x="3098800" y="3598863"/>
          <p14:tracePt t="136744" x="3071813" y="3589338"/>
          <p14:tracePt t="136760" x="3036888" y="3562350"/>
          <p14:tracePt t="136777" x="3000375" y="3544888"/>
          <p14:tracePt t="136794" x="2990850" y="3517900"/>
          <p14:tracePt t="136811" x="2982913" y="3509963"/>
          <p14:tracePt t="136827" x="2973388" y="3500438"/>
          <p14:tracePt t="136844" x="2973388" y="3490913"/>
          <p14:tracePt t="136860" x="2938463" y="3455988"/>
          <p14:tracePt t="136877" x="2928938" y="3438525"/>
          <p14:tracePt t="136879" x="2919413" y="3419475"/>
          <p14:tracePt t="136894" x="2901950" y="3402013"/>
          <p14:tracePt t="136910" x="2894013" y="3384550"/>
          <p14:tracePt t="136927" x="2884488" y="3375025"/>
          <p14:tracePt t="136960" x="2884488" y="3357563"/>
          <p14:tracePt t="136977" x="2884488" y="3348038"/>
          <p14:tracePt t="136983" x="2874963" y="3340100"/>
          <p14:tracePt t="136999" x="2874963" y="3330575"/>
          <p14:tracePt t="137095" x="2867025" y="3322638"/>
          <p14:tracePt t="137103" x="2857500" y="3322638"/>
          <p14:tracePt t="137119" x="2847975" y="3322638"/>
          <p14:tracePt t="137129" x="2822575" y="3330575"/>
          <p14:tracePt t="137144" x="2822575" y="3367088"/>
          <p14:tracePt t="137160" x="2822575" y="3411538"/>
          <p14:tracePt t="137177" x="2822575" y="3446463"/>
          <p14:tracePt t="137194" x="2822575" y="3473450"/>
          <p14:tracePt t="137210" x="2822575" y="3500438"/>
          <p14:tracePt t="137227" x="2822575" y="3527425"/>
          <p14:tracePt t="137244" x="2822575" y="3544888"/>
          <p14:tracePt t="137279" x="2822575" y="3554413"/>
          <p14:tracePt t="137311" x="2822575" y="3562350"/>
          <p14:tracePt t="137319" x="2830513" y="3571875"/>
          <p14:tracePt t="137328" x="2830513" y="3581400"/>
          <p14:tracePt t="137344" x="2840038" y="3589338"/>
          <p14:tracePt t="137376" x="2840038" y="3598863"/>
          <p14:tracePt t="137391" x="2857500" y="3616325"/>
          <p14:tracePt t="137399" x="2857500" y="3625850"/>
          <p14:tracePt t="137415" x="2867025" y="3633788"/>
          <p14:tracePt t="137427" x="2874963" y="3643313"/>
          <p14:tracePt t="137443" x="2894013" y="3643313"/>
          <p14:tracePt t="137460" x="2955925" y="3652838"/>
          <p14:tracePt t="137477" x="3071813" y="3714750"/>
          <p14:tracePt t="137494" x="3152775" y="3751263"/>
          <p14:tracePt t="137510" x="3197225" y="3786188"/>
          <p14:tracePt t="137528" x="3259138" y="3848100"/>
          <p14:tracePt t="137544" x="3303588" y="3884613"/>
          <p14:tracePt t="137560" x="3322638" y="3894138"/>
          <p14:tracePt t="137577" x="3340100" y="3902075"/>
          <p14:tracePt t="137655" x="3348038" y="3919538"/>
          <p14:tracePt t="137711" x="3367088" y="3919538"/>
          <p14:tracePt t="137744" x="3375025" y="3929063"/>
          <p14:tracePt t="137760" x="3394075" y="3938588"/>
          <p14:tracePt t="137767" x="3402013" y="3946525"/>
          <p14:tracePt t="137783" x="3411538" y="3956050"/>
          <p14:tracePt t="137799" x="3419475" y="3965575"/>
          <p14:tracePt t="137810" x="3429000" y="3965575"/>
          <p14:tracePt t="137827" x="3446463" y="3965575"/>
          <p14:tracePt t="137844" x="3473450" y="3990975"/>
          <p14:tracePt t="137860" x="3482975" y="3990975"/>
          <p14:tracePt t="137877" x="3500438" y="3990975"/>
          <p14:tracePt t="137894" x="3527425" y="3990975"/>
          <p14:tracePt t="137910" x="3544888" y="3990975"/>
          <p14:tracePt t="138071" x="3554413" y="3990975"/>
          <p14:tracePt t="138079" x="3608388" y="3973513"/>
          <p14:tracePt t="138087" x="3616325" y="3973513"/>
          <p14:tracePt t="138095" x="3652838" y="3973513"/>
          <p14:tracePt t="138111" x="3670300" y="3973513"/>
          <p14:tracePt t="138128" x="3786188" y="3965575"/>
          <p14:tracePt t="138144" x="3867150" y="3938588"/>
          <p14:tracePt t="138160" x="3956050" y="3929063"/>
          <p14:tracePt t="138177" x="4017963" y="3929063"/>
          <p14:tracePt t="138193" x="4081463" y="3911600"/>
          <p14:tracePt t="138210" x="4143375" y="3911600"/>
          <p14:tracePt t="138227" x="4160838" y="3911600"/>
          <p14:tracePt t="138244" x="4197350" y="3911600"/>
          <p14:tracePt t="138261" x="4205288" y="3911600"/>
          <p14:tracePt t="138391" x="4197350" y="3911600"/>
          <p14:tracePt t="138519" x="4197350" y="3919538"/>
          <p14:tracePt t="138527" x="4197350" y="3929063"/>
          <p14:tracePt t="138544" x="4205288" y="3929063"/>
          <p14:tracePt t="138551" x="4214813" y="3929063"/>
          <p14:tracePt t="138567" x="4232275" y="3929063"/>
          <p14:tracePt t="138577" x="4251325" y="3946525"/>
          <p14:tracePt t="138594" x="4259263" y="3946525"/>
          <p14:tracePt t="138610" x="4276725" y="3946525"/>
          <p14:tracePt t="138627" x="4322763" y="3946525"/>
          <p14:tracePt t="138644" x="4367213" y="3946525"/>
          <p14:tracePt t="138660" x="4394200" y="3956050"/>
          <p14:tracePt t="138677" x="4411663" y="3956050"/>
          <p14:tracePt t="138759" x="4419600" y="3956050"/>
          <p14:tracePt t="138959" x="4411663" y="3956050"/>
          <p14:tracePt t="138967" x="4375150" y="3956050"/>
          <p14:tracePt t="138977" x="4357688" y="3956050"/>
          <p14:tracePt t="138994" x="4295775" y="3956050"/>
          <p14:tracePt t="139011" x="4251325" y="3956050"/>
          <p14:tracePt t="139027" x="4232275" y="3956050"/>
          <p14:tracePt t="139044" x="4214813" y="3956050"/>
          <p14:tracePt t="139060" x="4197350" y="3956050"/>
          <p14:tracePt t="139077" x="4152900" y="3956050"/>
          <p14:tracePt t="139094" x="4143375" y="3956050"/>
          <p14:tracePt t="139111" x="4125913" y="3956050"/>
          <p14:tracePt t="139127" x="4108450" y="3956050"/>
          <p14:tracePt t="139231" x="4098925" y="3956050"/>
          <p14:tracePt t="139263" x="4089400" y="3956050"/>
          <p14:tracePt t="139279" x="4081463" y="3956050"/>
          <p14:tracePt t="139287" x="4044950" y="3956050"/>
          <p14:tracePt t="139295" x="4017963" y="3956050"/>
          <p14:tracePt t="139311" x="3983038" y="3956050"/>
          <p14:tracePt t="139327" x="3840163" y="3956050"/>
          <p14:tracePt t="139344" x="3776663" y="3956050"/>
          <p14:tracePt t="139360" x="3697288" y="3956050"/>
          <p14:tracePt t="139377" x="3670300" y="3956050"/>
          <p14:tracePt t="139394" x="3643313" y="3956050"/>
          <p14:tracePt t="139411" x="3616325" y="3956050"/>
          <p14:tracePt t="139427" x="3598863" y="3956050"/>
          <p14:tracePt t="139444" x="3554413" y="3956050"/>
          <p14:tracePt t="139460" x="3490913" y="3956050"/>
          <p14:tracePt t="139477" x="3429000" y="3956050"/>
          <p14:tracePt t="139494" x="3367088" y="3956050"/>
          <p14:tracePt t="139511" x="3340100" y="3956050"/>
          <p14:tracePt t="139527" x="3313113" y="3956050"/>
          <p14:tracePt t="139583" x="3303588" y="3956050"/>
          <p14:tracePt t="139591" x="3295650" y="3956050"/>
          <p14:tracePt t="139599" x="3286125" y="3956050"/>
          <p14:tracePt t="139615" x="3276600" y="3946525"/>
          <p14:tracePt t="139627" x="3268663" y="3929063"/>
          <p14:tracePt t="139643" x="3251200" y="3919538"/>
          <p14:tracePt t="139660" x="3214688" y="3875088"/>
          <p14:tracePt t="139677" x="3205163" y="3840163"/>
          <p14:tracePt t="139694" x="3205163" y="3813175"/>
          <p14:tracePt t="139711" x="3197225" y="3751263"/>
          <p14:tracePt t="139728" x="3197225" y="3697288"/>
          <p14:tracePt t="139744" x="3197225" y="3660775"/>
          <p14:tracePt t="139760" x="3187700" y="3643313"/>
          <p14:tracePt t="139777" x="3170238" y="3625850"/>
          <p14:tracePt t="139863" x="3160713" y="3625850"/>
          <p14:tracePt t="139943" x="3143250" y="3625850"/>
          <p14:tracePt t="139960" x="3116263" y="3625850"/>
          <p14:tracePt t="139967" x="3108325" y="3625850"/>
          <p14:tracePt t="139977" x="3089275" y="3598863"/>
          <p14:tracePt t="139999" x="3062288" y="3598863"/>
          <p14:tracePt t="140010" x="3044825" y="3598863"/>
          <p14:tracePt t="140027" x="3000375" y="3598863"/>
          <p14:tracePt t="140044" x="2938463" y="3598863"/>
          <p14:tracePt t="140060" x="2894013" y="3598863"/>
          <p14:tracePt t="140077" x="2867025" y="3598863"/>
          <p14:tracePt t="140094" x="2822575" y="3598863"/>
          <p14:tracePt t="140110" x="2776538" y="3589338"/>
          <p14:tracePt t="140127" x="2724150" y="3589338"/>
          <p14:tracePt t="140143" x="2697163" y="3581400"/>
          <p14:tracePt t="140160" x="2670175" y="3581400"/>
          <p14:tracePt t="140177" x="2643188" y="3562350"/>
          <p14:tracePt t="140215" x="2633663" y="3554413"/>
          <p14:tracePt t="140227" x="2625725" y="3544888"/>
          <p14:tracePt t="140295" x="2598738" y="3517900"/>
          <p14:tracePt t="140311" x="2589213" y="3509963"/>
          <p14:tracePt t="140319" x="2589213" y="3500438"/>
          <p14:tracePt t="140328" x="2581275" y="3490913"/>
          <p14:tracePt t="140343" x="2571750" y="3482975"/>
          <p14:tracePt t="140360" x="2562225" y="3455988"/>
          <p14:tracePt t="140377" x="2536825" y="3438525"/>
          <p14:tracePt t="140394" x="2527300" y="3375025"/>
          <p14:tracePt t="140410" x="2527300" y="3313113"/>
          <p14:tracePt t="140427" x="2509838" y="3268663"/>
          <p14:tracePt t="140444" x="2509838" y="3251200"/>
          <p14:tracePt t="140460" x="2509838" y="3214688"/>
          <p14:tracePt t="140477" x="2500313" y="3205163"/>
          <p14:tracePt t="140493" x="2490788" y="3197225"/>
          <p14:tracePt t="140510" x="2482850" y="3187700"/>
          <p14:tracePt t="140544" x="2465388" y="3152775"/>
          <p14:tracePt t="140560" x="2438400" y="3133725"/>
          <p14:tracePt t="140577" x="2419350" y="3125788"/>
          <p14:tracePt t="140594" x="2384425" y="3089275"/>
          <p14:tracePt t="140610" x="2339975" y="3081338"/>
          <p14:tracePt t="140627" x="2322513" y="3062288"/>
          <p14:tracePt t="140644" x="2312988" y="3062288"/>
          <p14:tracePt t="140660" x="2286000" y="3062288"/>
          <p14:tracePt t="140677" x="2276475" y="3062288"/>
          <p14:tracePt t="140693" x="2259013" y="3062288"/>
          <p14:tracePt t="140711" x="2214563" y="3062288"/>
          <p14:tracePt t="140727" x="2143125" y="3089275"/>
          <p14:tracePt t="140744" x="2098675" y="3098800"/>
          <p14:tracePt t="140760" x="2081213" y="3116263"/>
          <p14:tracePt t="140793" x="2054225" y="3125788"/>
          <p14:tracePt t="140831" x="2054225" y="3133725"/>
          <p14:tracePt t="140839" x="2036763" y="3143250"/>
          <p14:tracePt t="140855" x="2036763" y="3152775"/>
          <p14:tracePt t="140863" x="2027238" y="3160713"/>
          <p14:tracePt t="140877" x="2027238" y="3197225"/>
          <p14:tracePt t="140894" x="2017713" y="3224213"/>
          <p14:tracePt t="140910" x="2017713" y="3268663"/>
          <p14:tracePt t="140927" x="2017713" y="3322638"/>
          <p14:tracePt t="140944" x="2017713" y="3357563"/>
          <p14:tracePt t="140960" x="2017713" y="3367088"/>
          <p14:tracePt t="140977" x="2017713" y="3375025"/>
          <p14:tracePt t="140993" x="2017713" y="3411538"/>
          <p14:tracePt t="141010" x="2044700" y="3438525"/>
          <p14:tracePt t="141027" x="2062163" y="3473450"/>
          <p14:tracePt t="141043" x="2098675" y="3509963"/>
          <p14:tracePt t="141060" x="2133600" y="3544888"/>
          <p14:tracePt t="141077" x="2170113" y="3581400"/>
          <p14:tracePt t="141094" x="2187575" y="3598863"/>
          <p14:tracePt t="141111" x="2205038" y="3616325"/>
          <p14:tracePt t="141144" x="2251075" y="3616325"/>
          <p14:tracePt t="141160" x="2303463" y="3643313"/>
          <p14:tracePt t="141177" x="2347913" y="3643313"/>
          <p14:tracePt t="141193" x="2384425" y="3660775"/>
          <p14:tracePt t="141210" x="2438400" y="3670300"/>
          <p14:tracePt t="141227" x="2446338" y="3670300"/>
          <p14:tracePt t="141244" x="2465388" y="3679825"/>
          <p14:tracePt t="141276" x="2490788" y="3679825"/>
          <p14:tracePt t="141293" x="2536825" y="3679825"/>
          <p14:tracePt t="141310" x="2581275" y="3679825"/>
          <p14:tracePt t="141327" x="2633663" y="3679825"/>
          <p14:tracePt t="141344" x="2679700" y="3652838"/>
          <p14:tracePt t="141360" x="2697163" y="3633788"/>
          <p14:tracePt t="141377" x="2705100" y="3598863"/>
          <p14:tracePt t="141393" x="2732088" y="3554413"/>
          <p14:tracePt t="141410" x="2732088" y="3490913"/>
          <p14:tracePt t="141427" x="2732088" y="3429000"/>
          <p14:tracePt t="141444" x="2732088" y="3402013"/>
          <p14:tracePt t="141460" x="2732088" y="3375025"/>
          <p14:tracePt t="141477" x="2732088" y="3367088"/>
          <p14:tracePt t="141535" x="2724150" y="3367088"/>
          <p14:tracePt t="141544" x="2687638" y="3367088"/>
          <p14:tracePt t="141551" x="2660650" y="3429000"/>
          <p14:tracePt t="141561" x="2608263" y="3509963"/>
          <p14:tracePt t="141577" x="2581275" y="3625850"/>
          <p14:tracePt t="141593" x="2581275" y="3732213"/>
          <p14:tracePt t="141610" x="2581275" y="3840163"/>
          <p14:tracePt t="141627" x="2581275" y="3919538"/>
          <p14:tracePt t="141643" x="2581275" y="3965575"/>
          <p14:tracePt t="141660" x="2608263" y="4000500"/>
          <p14:tracePt t="141693" x="2616200" y="4010025"/>
          <p14:tracePt t="141710" x="2616200" y="4017963"/>
          <p14:tracePt t="141759" x="2616200" y="4027488"/>
          <p14:tracePt t="141767" x="2616200" y="4037013"/>
          <p14:tracePt t="141799" x="2616200" y="4054475"/>
          <p14:tracePt t="141831" x="2598738" y="4089400"/>
          <p14:tracePt t="141975" x="2608263" y="4089400"/>
          <p14:tracePt t="142175" x="2616200" y="4089400"/>
          <p14:tracePt t="142183" x="2652713" y="4089400"/>
          <p14:tracePt t="142193" x="2670175" y="4089400"/>
          <p14:tracePt t="142210" x="2732088" y="4089400"/>
          <p14:tracePt t="142227" x="2768600" y="4089400"/>
          <p14:tracePt t="142244" x="2776538" y="4089400"/>
          <p14:tracePt t="142260" x="2786063" y="4089400"/>
          <p14:tracePt t="142295" x="2822575" y="4098925"/>
          <p14:tracePt t="142327" x="2830513" y="4098925"/>
          <p14:tracePt t="142335" x="2847975" y="4098925"/>
          <p14:tracePt t="142345" x="2857500" y="4108450"/>
          <p14:tracePt t="142735" x="2867025" y="4108450"/>
          <p14:tracePt t="142743" x="2874963" y="4108450"/>
          <p14:tracePt t="142767" x="2884488" y="4108450"/>
          <p14:tracePt t="142776" x="2919413" y="4108450"/>
          <p14:tracePt t="142783" x="2946400" y="4089400"/>
          <p14:tracePt t="142799" x="2955925" y="4081463"/>
          <p14:tracePt t="143215" x="2973388" y="4081463"/>
          <p14:tracePt t="143239" x="2990850" y="4081463"/>
          <p14:tracePt t="143247" x="3009900" y="4071938"/>
          <p14:tracePt t="143263" x="3036888" y="4071938"/>
          <p14:tracePt t="143277" x="3044825" y="4071938"/>
          <p14:tracePt t="143293" x="3089275" y="4071938"/>
          <p14:tracePt t="143310" x="3116263" y="4071938"/>
          <p14:tracePt t="143327" x="3214688" y="4071938"/>
          <p14:tracePt t="143344" x="3259138" y="4071938"/>
          <p14:tracePt t="143360" x="3268663" y="4071938"/>
          <p14:tracePt t="143377" x="3286125" y="4071938"/>
          <p14:tracePt t="143394" x="3295650" y="4071938"/>
          <p14:tracePt t="143410" x="3313113" y="4071938"/>
          <p14:tracePt t="143427" x="3340100" y="4071938"/>
          <p14:tracePt t="143444" x="3384550" y="4071938"/>
          <p14:tracePt t="143460" x="3429000" y="4071938"/>
          <p14:tracePt t="143477" x="3482975" y="4071938"/>
          <p14:tracePt t="143493" x="3544888" y="4071938"/>
          <p14:tracePt t="143510" x="3616325" y="4071938"/>
          <p14:tracePt t="143527" x="3679825" y="4071938"/>
          <p14:tracePt t="143544" x="3732213" y="4071938"/>
          <p14:tracePt t="143560" x="3776663" y="4071938"/>
          <p14:tracePt t="143577" x="3813175" y="4071938"/>
          <p14:tracePt t="143593" x="3848100" y="4071938"/>
          <p14:tracePt t="143610" x="3857625" y="4071938"/>
          <p14:tracePt t="143647" x="3867150" y="4062413"/>
          <p14:tracePt t="143660" x="3875088" y="4054475"/>
          <p14:tracePt t="143677" x="3875088" y="4037013"/>
          <p14:tracePt t="143693" x="3884613" y="4017963"/>
          <p14:tracePt t="143710" x="3919538" y="4017963"/>
          <p14:tracePt t="143727" x="4010025" y="4017963"/>
          <p14:tracePt t="143744" x="4037013" y="4017963"/>
          <p14:tracePt t="143760" x="4071938" y="4017963"/>
          <p14:tracePt t="143777" x="4081463" y="4017963"/>
          <p14:tracePt t="143839" x="4098925" y="4017963"/>
          <p14:tracePt t="143855" x="4116388" y="4017963"/>
          <p14:tracePt t="143863" x="4125913" y="4017963"/>
          <p14:tracePt t="143879" x="4152900" y="4017963"/>
          <p14:tracePt t="143887" x="4170363" y="4017963"/>
          <p14:tracePt t="143895" x="4179888" y="4017963"/>
          <p14:tracePt t="143910" x="4187825" y="4017963"/>
          <p14:tracePt t="143927" x="4197350" y="4017963"/>
          <p14:tracePt t="143943" x="4224338" y="4017963"/>
          <p14:tracePt t="144407" x="4232275" y="4017963"/>
          <p14:tracePt t="144503" x="4241800" y="4017963"/>
          <p14:tracePt t="144551" x="4251325" y="4017963"/>
          <p14:tracePt t="145255" x="4241800" y="4017963"/>
          <p14:tracePt t="145263" x="4214813" y="4017963"/>
          <p14:tracePt t="145271" x="4160838" y="4017963"/>
          <p14:tracePt t="145279" x="4108450" y="4017963"/>
          <p14:tracePt t="145293" x="4054475" y="4017963"/>
          <p14:tracePt t="145310" x="3965575" y="4017963"/>
          <p14:tracePt t="145327" x="3786188" y="4000500"/>
          <p14:tracePt t="145344" x="3687763" y="3956050"/>
          <p14:tracePt t="145360" x="3562350" y="3929063"/>
          <p14:tracePt t="145377" x="3411538" y="3884613"/>
          <p14:tracePt t="145393" x="3062288" y="3786188"/>
          <p14:tracePt t="145410" x="2633663" y="3751263"/>
          <p14:tracePt t="145426" x="2339975" y="3652838"/>
          <p14:tracePt t="145443" x="2187575" y="3625850"/>
          <p14:tracePt t="145460" x="2143125" y="3608388"/>
          <p14:tracePt t="145503" x="2160588" y="3616325"/>
          <p14:tracePt t="145511" x="2170113" y="3625850"/>
          <p14:tracePt t="145535" x="2179638" y="3633788"/>
          <p14:tracePt t="145767" x="2205038" y="3633788"/>
          <p14:tracePt t="145776" x="2241550" y="3633788"/>
          <p14:tracePt t="145783" x="2295525" y="3633788"/>
          <p14:tracePt t="145793" x="2366963" y="3643313"/>
          <p14:tracePt t="145810" x="2581275" y="3643313"/>
          <p14:tracePt t="145826" x="3017838" y="3687763"/>
          <p14:tracePt t="145843" x="3419475" y="3687763"/>
          <p14:tracePt t="145860" x="3751263" y="3687763"/>
          <p14:tracePt t="145877" x="4037013" y="3687763"/>
          <p14:tracePt t="145893" x="4205288" y="3687763"/>
          <p14:tracePt t="145895" x="4276725" y="3687763"/>
          <p14:tracePt t="145910" x="4303713" y="3687763"/>
          <p14:tracePt t="145927" x="4340225" y="3687763"/>
          <p14:tracePt t="146023" x="4348163" y="3679825"/>
          <p14:tracePt t="146047" x="4357688" y="3679825"/>
          <p14:tracePt t="146063" x="4375150" y="3679825"/>
          <p14:tracePt t="146079" x="4384675" y="3679825"/>
          <p14:tracePt t="146263" x="4411663" y="3679825"/>
          <p14:tracePt t="146271" x="4446588" y="3679825"/>
          <p14:tracePt t="146279" x="4537075" y="3679825"/>
          <p14:tracePt t="146294" x="4679950" y="3679825"/>
          <p14:tracePt t="146310" x="5000625" y="3759200"/>
          <p14:tracePt t="146327" x="5286375" y="3884613"/>
          <p14:tracePt t="146344" x="5367338" y="3911600"/>
          <p14:tracePt t="146360" x="5375275" y="3919538"/>
          <p14:tracePt t="146377" x="5375275" y="3929063"/>
          <p14:tracePt t="146393" x="5375275" y="3938588"/>
          <p14:tracePt t="146411" x="5367338" y="3946525"/>
          <p14:tracePt t="146431" x="5367338" y="3956050"/>
          <p14:tracePt t="146447" x="5367338" y="3983038"/>
          <p14:tracePt t="146460" x="5367338" y="3990975"/>
          <p14:tracePt t="146477" x="5357813" y="4000500"/>
          <p14:tracePt t="146493" x="5357813" y="4010025"/>
          <p14:tracePt t="146511" x="5357813" y="4044950"/>
          <p14:tracePt t="146527" x="5357813" y="4062413"/>
          <p14:tracePt t="146544" x="5357813" y="4098925"/>
          <p14:tracePt t="146560" x="5357813" y="4116388"/>
          <p14:tracePt t="146967" x="5367338" y="4116388"/>
          <p14:tracePt t="146976" x="5375275" y="4116388"/>
          <p14:tracePt t="147023" x="5394325" y="4116388"/>
          <p14:tracePt t="147031" x="5402263" y="4116388"/>
          <p14:tracePt t="147055" x="5419725" y="4116388"/>
          <p14:tracePt t="147071" x="5429250" y="4116388"/>
          <p14:tracePt t="147079" x="5438775" y="4116388"/>
          <p14:tracePt t="147093" x="5456238" y="4116388"/>
          <p14:tracePt t="147110" x="5473700" y="4116388"/>
          <p14:tracePt t="147127" x="5483225" y="4116388"/>
          <p14:tracePt t="147143" x="5491163" y="4116388"/>
          <p14:tracePt t="147160" x="5500688" y="4116388"/>
          <p14:tracePt t="147177" x="5510213" y="4108450"/>
          <p14:tracePt t="147193" x="5527675" y="4108450"/>
          <p14:tracePt t="147210" x="5537200" y="4108450"/>
          <p14:tracePt t="147227" x="5545138" y="4089400"/>
          <p14:tracePt t="147244" x="5554663" y="4089400"/>
          <p14:tracePt t="147260" x="5589588" y="4081463"/>
          <p14:tracePt t="147303" x="5599113" y="4081463"/>
          <p14:tracePt t="147335" x="5634038" y="4071938"/>
          <p14:tracePt t="147351" x="5643563" y="4071938"/>
          <p14:tracePt t="147360" x="5653088" y="4071938"/>
          <p14:tracePt t="147367" x="5661025" y="4071938"/>
          <p14:tracePt t="147377" x="5680075" y="4062413"/>
          <p14:tracePt t="147393" x="5697538" y="4054475"/>
          <p14:tracePt t="147479" x="5705475" y="4054475"/>
          <p14:tracePt t="148335" x="5653088" y="4054475"/>
          <p14:tracePt t="148343" x="5599113" y="4054475"/>
          <p14:tracePt t="148351" x="5510213" y="4054475"/>
          <p14:tracePt t="148361" x="5384800" y="4054475"/>
          <p14:tracePt t="148376" x="5037138" y="4054475"/>
          <p14:tracePt t="148393" x="4608513" y="4054475"/>
          <p14:tracePt t="148410" x="4133850" y="4054475"/>
          <p14:tracePt t="148427" x="3724275" y="3929063"/>
          <p14:tracePt t="148443" x="3197225" y="3803650"/>
          <p14:tracePt t="148460" x="2938463" y="3786188"/>
          <p14:tracePt t="148477" x="2768600" y="3724275"/>
          <p14:tracePt t="148493" x="2527300" y="3705225"/>
          <p14:tracePt t="148510" x="2482850" y="3679825"/>
          <p14:tracePt t="148527" x="2473325" y="3670300"/>
          <p14:tracePt t="148583" x="2455863" y="3670300"/>
          <p14:tracePt t="148591" x="2419350" y="3660775"/>
          <p14:tracePt t="148599" x="2401888" y="3643313"/>
          <p14:tracePt t="148610" x="2357438" y="3633788"/>
          <p14:tracePt t="148627" x="2339975" y="3608388"/>
          <p14:tracePt t="148660" x="2322513" y="3598863"/>
          <p14:tracePt t="148676" x="2268538" y="3581400"/>
          <p14:tracePt t="148693" x="2232025" y="3554413"/>
          <p14:tracePt t="148767" x="2251075" y="3554413"/>
          <p14:tracePt t="148975" x="2276475" y="3571875"/>
          <p14:tracePt t="148983" x="2303463" y="3581400"/>
          <p14:tracePt t="148993" x="2322513" y="3598863"/>
          <p14:tracePt t="149010" x="2393950" y="3633788"/>
          <p14:tracePt t="149026" x="2438400" y="3660775"/>
          <p14:tracePt t="149043" x="2500313" y="3697288"/>
          <p14:tracePt t="149060" x="2562225" y="3714750"/>
          <p14:tracePt t="149076" x="2625725" y="3759200"/>
          <p14:tracePt t="149093" x="2705100" y="3786188"/>
          <p14:tracePt t="149110" x="2795588" y="3786188"/>
          <p14:tracePt t="149127" x="2938463" y="3786188"/>
          <p14:tracePt t="149143" x="3062288" y="3786188"/>
          <p14:tracePt t="149160" x="3232150" y="3786188"/>
          <p14:tracePt t="149177" x="3357563" y="3786188"/>
          <p14:tracePt t="149193" x="3429000" y="3786188"/>
          <p14:tracePt t="149210" x="3482975" y="3786188"/>
          <p14:tracePt t="149226" x="3500438" y="3786188"/>
          <p14:tracePt t="149243" x="3517900" y="3786188"/>
          <p14:tracePt t="149260" x="3536950" y="3786188"/>
          <p14:tracePt t="149276" x="3562350" y="3759200"/>
          <p14:tracePt t="149293" x="3598863" y="3751263"/>
          <p14:tracePt t="149310" x="3616325" y="3741738"/>
          <p14:tracePt t="149326" x="3652838" y="3732213"/>
          <p14:tracePt t="149344" x="3705225" y="3697288"/>
          <p14:tracePt t="149360" x="3714750" y="3687763"/>
          <p14:tracePt t="149377" x="3724275" y="3679825"/>
          <p14:tracePt t="149393" x="3741738" y="3652838"/>
          <p14:tracePt t="149410" x="3751263" y="3643313"/>
          <p14:tracePt t="149427" x="3768725" y="3633788"/>
          <p14:tracePt t="149447" x="3768725" y="3616325"/>
          <p14:tracePt t="149460" x="3776663" y="3589338"/>
          <p14:tracePt t="149703" x="3786188" y="3581400"/>
          <p14:tracePt t="149711" x="3803650" y="3581400"/>
          <p14:tracePt t="149719" x="3919538" y="3616325"/>
          <p14:tracePt t="149728" x="4125913" y="3741738"/>
          <p14:tracePt t="149744" x="4598988" y="3929063"/>
          <p14:tracePt t="149760" x="5010150" y="4044950"/>
          <p14:tracePt t="149777" x="5303838" y="4116388"/>
          <p14:tracePt t="149793" x="5465763" y="4116388"/>
          <p14:tracePt t="149810" x="5483225" y="4116388"/>
          <p14:tracePt t="149919" x="5491163" y="4116388"/>
          <p14:tracePt t="149951" x="5518150" y="4125913"/>
          <p14:tracePt t="149999" x="5554663" y="4125913"/>
          <p14:tracePt t="150007" x="5562600" y="4125913"/>
          <p14:tracePt t="150015" x="5599113" y="4125913"/>
          <p14:tracePt t="150026" x="5634038" y="4125913"/>
          <p14:tracePt t="150043" x="5715000" y="4108450"/>
          <p14:tracePt t="150060" x="5795963" y="4098925"/>
          <p14:tracePt t="150076" x="5813425" y="4098925"/>
          <p14:tracePt t="150093" x="5822950" y="4098925"/>
          <p14:tracePt t="150110" x="5848350" y="4098925"/>
          <p14:tracePt t="150471" x="5857875" y="4089400"/>
          <p14:tracePt t="150487" x="5840413" y="4054475"/>
          <p14:tracePt t="150495" x="5803900" y="4037013"/>
          <p14:tracePt t="150503" x="5732463" y="4027488"/>
          <p14:tracePt t="150511" x="5634038" y="4010025"/>
          <p14:tracePt t="150527" x="5554663" y="3973513"/>
          <p14:tracePt t="150544" x="5286375" y="3875088"/>
          <p14:tracePt t="150560" x="5081588" y="3786188"/>
          <p14:tracePt t="150577" x="4848225" y="3679825"/>
          <p14:tracePt t="150593" x="4518025" y="3562350"/>
          <p14:tracePt t="150610" x="4170363" y="3394075"/>
          <p14:tracePt t="150626" x="3643313" y="3170238"/>
          <p14:tracePt t="150643" x="3411538" y="3062288"/>
          <p14:tracePt t="150660" x="3276600" y="2955925"/>
          <p14:tracePt t="150695" x="3295650" y="2938463"/>
          <p14:tracePt t="150710" x="3322638" y="2928938"/>
          <p14:tracePt t="150727" x="3446463" y="2928938"/>
          <p14:tracePt t="150744" x="3500438" y="2965450"/>
          <p14:tracePt t="150760" x="3527425" y="3000375"/>
          <p14:tracePt t="150777" x="3536950" y="3027363"/>
          <p14:tracePt t="150793" x="3562350" y="3054350"/>
          <p14:tracePt t="150826" x="3571875" y="3062288"/>
          <p14:tracePt t="150843" x="3581400" y="3089275"/>
          <p14:tracePt t="150860" x="3589338" y="3116263"/>
          <p14:tracePt t="150876" x="3625850" y="3152775"/>
          <p14:tracePt t="150893" x="3679825" y="3214688"/>
          <p14:tracePt t="150910" x="3741738" y="3286125"/>
          <p14:tracePt t="150926" x="3795713" y="3348038"/>
          <p14:tracePt t="150928" x="3822700" y="3394075"/>
          <p14:tracePt t="150943" x="3884613" y="3446463"/>
          <p14:tracePt t="150961" x="3938588" y="3465513"/>
          <p14:tracePt t="150977" x="4010025" y="3490913"/>
          <p14:tracePt t="150993" x="4037013" y="3490913"/>
          <p14:tracePt t="151010" x="4044950" y="3490913"/>
          <p14:tracePt t="151026" x="4062413" y="3490913"/>
          <p14:tracePt t="151043" x="4098925" y="3490913"/>
          <p14:tracePt t="151060" x="4108450" y="3490913"/>
          <p14:tracePt t="151076" x="4143375" y="3490913"/>
          <p14:tracePt t="151110" x="4152900" y="3490913"/>
          <p14:tracePt t="151127" x="4187825" y="3490913"/>
          <p14:tracePt t="151144" x="4214813" y="3490913"/>
          <p14:tracePt t="151160" x="4232275" y="3490913"/>
          <p14:tracePt t="151319" x="4251325" y="3500438"/>
          <p14:tracePt t="151335" x="4268788" y="3509963"/>
          <p14:tracePt t="151359" x="4276725" y="3509963"/>
          <p14:tracePt t="151367" x="4295775" y="3509963"/>
          <p14:tracePt t="151377" x="4303713" y="3509963"/>
          <p14:tracePt t="151393" x="4330700" y="3509963"/>
          <p14:tracePt t="151409" x="4348163" y="3509963"/>
          <p14:tracePt t="151426" x="4357688" y="3509963"/>
          <p14:tracePt t="151443" x="4375150" y="3509963"/>
          <p14:tracePt t="151460" x="4384675" y="3509963"/>
          <p14:tracePt t="151607" x="4402138" y="3509963"/>
          <p14:tracePt t="151711" x="4411663" y="3509963"/>
          <p14:tracePt t="151719" x="4419600" y="3509963"/>
          <p14:tracePt t="151743" x="4429125" y="3509963"/>
          <p14:tracePt t="151751" x="4456113" y="3509963"/>
          <p14:tracePt t="151761" x="4473575" y="3509963"/>
          <p14:tracePt t="151776" x="4527550" y="3509963"/>
          <p14:tracePt t="151793" x="4572000" y="3509963"/>
          <p14:tracePt t="151810" x="4589463" y="3509963"/>
          <p14:tracePt t="151903" x="4598988" y="3509963"/>
          <p14:tracePt t="152183" x="4625975" y="3509963"/>
          <p14:tracePt t="152192" x="4732338" y="3562350"/>
          <p14:tracePt t="152199" x="4938713" y="3660775"/>
          <p14:tracePt t="152209" x="5133975" y="3724275"/>
          <p14:tracePt t="152226" x="5545138" y="3822700"/>
          <p14:tracePt t="152243" x="5795963" y="3894138"/>
          <p14:tracePt t="152260" x="6062663" y="3946525"/>
          <p14:tracePt t="152276" x="6242050" y="3973513"/>
          <p14:tracePt t="152293" x="6303963" y="3990975"/>
          <p14:tracePt t="152335" x="6323013" y="3990975"/>
          <p14:tracePt t="152375" x="6348413" y="3990975"/>
          <p14:tracePt t="152383" x="6357938" y="4000500"/>
          <p14:tracePt t="152447" x="6367463" y="4010025"/>
          <p14:tracePt t="152455" x="6394450" y="4017963"/>
          <p14:tracePt t="152463" x="6446838" y="4017963"/>
          <p14:tracePt t="152476" x="6483350" y="4037013"/>
          <p14:tracePt t="152493" x="6572250" y="4037013"/>
          <p14:tracePt t="152510" x="6608763" y="4037013"/>
          <p14:tracePt t="152526" x="6626225" y="4037013"/>
          <p14:tracePt t="152631" x="6643688" y="4037013"/>
          <p14:tracePt t="152639" x="6653213" y="4037013"/>
          <p14:tracePt t="152647" x="6661150" y="4037013"/>
          <p14:tracePt t="152660" x="6697663" y="4037013"/>
          <p14:tracePt t="152676" x="6759575" y="4037013"/>
          <p14:tracePt t="152693" x="6813550" y="4044950"/>
          <p14:tracePt t="152710" x="6858000" y="4044950"/>
          <p14:tracePt t="152727" x="6884988" y="4044950"/>
          <p14:tracePt t="152831" x="6911975" y="4044950"/>
          <p14:tracePt t="154303" x="6929438" y="4044950"/>
          <p14:tracePt t="154327" x="6938963" y="4044950"/>
          <p14:tracePt t="154335" x="6973888" y="4044950"/>
          <p14:tracePt t="154344" x="6983413" y="4044950"/>
          <p14:tracePt t="154360" x="7018338" y="4044950"/>
          <p14:tracePt t="154376" x="7045325" y="4044950"/>
          <p14:tracePt t="154393" x="7081838" y="4044950"/>
          <p14:tracePt t="154410" x="7108825" y="4044950"/>
          <p14:tracePt t="154426" x="7116763" y="4044950"/>
          <p14:tracePt t="154535" x="7134225" y="4044950"/>
          <p14:tracePt t="154559" x="7143750" y="4044950"/>
          <p14:tracePt t="154607" x="7161213" y="4044950"/>
          <p14:tracePt t="154863" x="7170738" y="4037013"/>
          <p14:tracePt t="154911" x="7170738" y="4027488"/>
          <p14:tracePt t="154935" x="7170738" y="4010025"/>
          <p14:tracePt t="154943" x="7170738" y="4000500"/>
          <p14:tracePt t="154951" x="7153275" y="3990975"/>
          <p14:tracePt t="154983" x="7153275" y="3983038"/>
          <p14:tracePt t="155007" x="7143750" y="3973513"/>
          <p14:tracePt t="155655" x="7143750" y="3965575"/>
          <p14:tracePt t="155671" x="7143750" y="3956050"/>
          <p14:tracePt t="155695" x="7143750" y="3929063"/>
          <p14:tracePt t="155711" x="7143750" y="3919538"/>
          <p14:tracePt t="155759" x="7134225" y="3911600"/>
          <p14:tracePt t="155791" x="7126288" y="3902075"/>
          <p14:tracePt t="155807" x="7116763" y="3894138"/>
          <p14:tracePt t="155815" x="7089775" y="3867150"/>
          <p14:tracePt t="155831" x="7081838" y="3857625"/>
          <p14:tracePt t="155855" x="7072313" y="3848100"/>
          <p14:tracePt t="155863" x="7062788" y="3848100"/>
          <p14:tracePt t="155876" x="7037388" y="3840163"/>
          <p14:tracePt t="155893" x="7027863" y="3840163"/>
          <p14:tracePt t="155910" x="7010400" y="3813175"/>
          <p14:tracePt t="155926" x="7000875" y="3813175"/>
          <p14:tracePt t="155928" x="6973888" y="3803650"/>
          <p14:tracePt t="155944" x="6956425" y="3803650"/>
          <p14:tracePt t="155961" x="6929438" y="3803650"/>
          <p14:tracePt t="155976" x="6894513" y="3795713"/>
          <p14:tracePt t="155993" x="6848475" y="3795713"/>
          <p14:tracePt t="156009" x="6804025" y="3795713"/>
          <p14:tracePt t="156026" x="6715125" y="3795713"/>
          <p14:tracePt t="156043" x="6634163" y="3795713"/>
          <p14:tracePt t="156059" x="6562725" y="3795713"/>
          <p14:tracePt t="156076" x="6483350" y="3795713"/>
          <p14:tracePt t="156093" x="6394450" y="3795713"/>
          <p14:tracePt t="156109" x="6330950" y="3795713"/>
          <p14:tracePt t="156126" x="6259513" y="3795713"/>
          <p14:tracePt t="156143" x="6143625" y="3795713"/>
          <p14:tracePt t="156160" x="6062663" y="3795713"/>
          <p14:tracePt t="156176" x="5991225" y="3795713"/>
          <p14:tracePt t="156193" x="5911850" y="3795713"/>
          <p14:tracePt t="156210" x="5822950" y="3795713"/>
          <p14:tracePt t="156226" x="5741988" y="3795713"/>
          <p14:tracePt t="156243" x="5688013" y="3795713"/>
          <p14:tracePt t="156260" x="5626100" y="3795713"/>
          <p14:tracePt t="156276" x="5581650" y="3795713"/>
          <p14:tracePt t="156293" x="5518150" y="3795713"/>
          <p14:tracePt t="156309" x="5456238" y="3795713"/>
          <p14:tracePt t="156326" x="5394325" y="3795713"/>
          <p14:tracePt t="156343" x="5322888" y="3795713"/>
          <p14:tracePt t="156360" x="5313363" y="3795713"/>
          <p14:tracePt t="156376" x="5286375" y="3795713"/>
          <p14:tracePt t="156393" x="5276850" y="3795713"/>
          <p14:tracePt t="156431" x="5259388" y="3795713"/>
          <p14:tracePt t="156455" x="5251450" y="3795713"/>
          <p14:tracePt t="156463" x="5241925" y="3795713"/>
          <p14:tracePt t="156487" x="5224463" y="3813175"/>
          <p14:tracePt t="156519" x="5224463" y="3830638"/>
          <p14:tracePt t="156535" x="5224463" y="3848100"/>
          <p14:tracePt t="156543" x="5224463" y="3875088"/>
          <p14:tracePt t="156551" x="5224463" y="3884613"/>
          <p14:tracePt t="156561" x="5224463" y="3902075"/>
          <p14:tracePt t="156577" x="5224463" y="3929063"/>
          <p14:tracePt t="156593" x="5241925" y="3956050"/>
          <p14:tracePt t="156609" x="5268913" y="3990975"/>
          <p14:tracePt t="156626" x="5303838" y="4037013"/>
          <p14:tracePt t="156643" x="5330825" y="4054475"/>
          <p14:tracePt t="156660" x="5375275" y="4081463"/>
          <p14:tracePt t="156676" x="5411788" y="4108450"/>
          <p14:tracePt t="156693" x="5491163" y="4116388"/>
          <p14:tracePt t="156710" x="5581650" y="4160838"/>
          <p14:tracePt t="156726" x="5688013" y="4170363"/>
          <p14:tracePt t="156744" x="5875338" y="4170363"/>
          <p14:tracePt t="156760" x="6000750" y="4170363"/>
          <p14:tracePt t="156776" x="6153150" y="4170363"/>
          <p14:tracePt t="156793" x="6259513" y="4170363"/>
          <p14:tracePt t="156810" x="6348413" y="4170363"/>
          <p14:tracePt t="156826" x="6473825" y="4170363"/>
          <p14:tracePt t="156843" x="6562725" y="4170363"/>
          <p14:tracePt t="156860" x="6661150" y="4170363"/>
          <p14:tracePt t="156876" x="6715125" y="4170363"/>
          <p14:tracePt t="156893" x="6769100" y="4170363"/>
          <p14:tracePt t="156909" x="6840538" y="4170363"/>
          <p14:tracePt t="156927" x="6875463" y="4152900"/>
          <p14:tracePt t="156928" x="6911975" y="4152900"/>
          <p14:tracePt t="156944" x="6938963" y="4143375"/>
          <p14:tracePt t="156961" x="6973888" y="4133850"/>
          <p14:tracePt t="156983" x="6983413" y="4133850"/>
          <p14:tracePt t="156993" x="7037388" y="4116388"/>
          <p14:tracePt t="157015" x="7054850" y="4089400"/>
          <p14:tracePt t="157026" x="7072313" y="4081463"/>
          <p14:tracePt t="157043" x="7081838" y="4081463"/>
          <p14:tracePt t="157059" x="7089775" y="4071938"/>
          <p14:tracePt t="157076" x="7099300" y="4062413"/>
          <p14:tracePt t="157095" x="7108825" y="4044950"/>
          <p14:tracePt t="157109" x="7116763" y="4027488"/>
          <p14:tracePt t="157127" x="7116763" y="4017963"/>
          <p14:tracePt t="157143" x="7143750" y="3990975"/>
          <p14:tracePt t="157160" x="7143750" y="3965575"/>
          <p14:tracePt t="157176" x="7143750" y="3938588"/>
          <p14:tracePt t="157193" x="7143750" y="3911600"/>
          <p14:tracePt t="157209" x="7143750" y="3894138"/>
          <p14:tracePt t="157226" x="7143750" y="3875088"/>
          <p14:tracePt t="157243" x="7134225" y="3867150"/>
          <p14:tracePt t="157259" x="7099300" y="3848100"/>
          <p14:tracePt t="157276" x="7045325" y="3830638"/>
          <p14:tracePt t="157293" x="6983413" y="3813175"/>
          <p14:tracePt t="157309" x="6911975" y="3813175"/>
          <p14:tracePt t="157326" x="6831013" y="3803650"/>
          <p14:tracePt t="157343" x="6769100" y="3803650"/>
          <p14:tracePt t="157360" x="6653213" y="3786188"/>
          <p14:tracePt t="157376" x="6562725" y="3759200"/>
          <p14:tracePt t="157393" x="6456363" y="3759200"/>
          <p14:tracePt t="157409" x="6357938" y="3751263"/>
          <p14:tracePt t="157426" x="6269038" y="3732213"/>
          <p14:tracePt t="157443" x="6180138" y="3732213"/>
          <p14:tracePt t="157460" x="6072188" y="3724275"/>
          <p14:tracePt t="157476" x="5919788" y="3724275"/>
          <p14:tracePt t="157493" x="5830888" y="3724275"/>
          <p14:tracePt t="157510" x="5705475" y="3724275"/>
          <p14:tracePt t="157526" x="5634038" y="3724275"/>
          <p14:tracePt t="157543" x="5589588" y="3724275"/>
          <p14:tracePt t="157560" x="5518150" y="3724275"/>
          <p14:tracePt t="157576" x="5483225" y="3724275"/>
          <p14:tracePt t="157593" x="5438775" y="3724275"/>
          <p14:tracePt t="157609" x="5411788" y="3724275"/>
          <p14:tracePt t="157626" x="5367338" y="3724275"/>
          <p14:tracePt t="157643" x="5313363" y="3751263"/>
          <p14:tracePt t="157659" x="5286375" y="3759200"/>
          <p14:tracePt t="157676" x="5259388" y="3768725"/>
          <p14:tracePt t="157693" x="5251450" y="3768725"/>
          <p14:tracePt t="157709" x="5241925" y="3786188"/>
          <p14:tracePt t="157743" x="5224463" y="3803650"/>
          <p14:tracePt t="157759" x="5214938" y="3830638"/>
          <p14:tracePt t="157776" x="5187950" y="3867150"/>
          <p14:tracePt t="157793" x="5187950" y="3875088"/>
          <p14:tracePt t="157810" x="5187950" y="3894138"/>
          <p14:tracePt t="157826" x="5187950" y="3911600"/>
          <p14:tracePt t="157843" x="5187950" y="3938588"/>
          <p14:tracePt t="157860" x="5187950" y="3956050"/>
          <p14:tracePt t="157876" x="5187950" y="3973513"/>
          <p14:tracePt t="157893" x="5187950" y="3990975"/>
          <p14:tracePt t="157909" x="5214938" y="4037013"/>
          <p14:tracePt t="157926" x="5241925" y="4062413"/>
          <p14:tracePt t="157943" x="5303838" y="4098925"/>
          <p14:tracePt t="157960" x="5348288" y="4108450"/>
          <p14:tracePt t="157976" x="5429250" y="4152900"/>
          <p14:tracePt t="157993" x="5527675" y="4160838"/>
          <p14:tracePt t="158009" x="5634038" y="4179888"/>
          <p14:tracePt t="158026" x="5786438" y="4197350"/>
          <p14:tracePt t="158043" x="5956300" y="4197350"/>
          <p14:tracePt t="158059" x="6126163" y="4197350"/>
          <p14:tracePt t="158076" x="6251575" y="4197350"/>
          <p14:tracePt t="158093" x="6375400" y="4197350"/>
          <p14:tracePt t="158109" x="6473825" y="4197350"/>
          <p14:tracePt t="158126" x="6572250" y="4197350"/>
          <p14:tracePt t="158143" x="6742113" y="4197350"/>
          <p14:tracePt t="158160" x="6848475" y="4197350"/>
          <p14:tracePt t="158176" x="6946900" y="4197350"/>
          <p14:tracePt t="158193" x="7037388" y="4197350"/>
          <p14:tracePt t="158209" x="7116763" y="4160838"/>
          <p14:tracePt t="158227" x="7161213" y="4133850"/>
          <p14:tracePt t="158243" x="7215188" y="4108450"/>
          <p14:tracePt t="158260" x="7259638" y="4071938"/>
          <p14:tracePt t="158276" x="7304088" y="4054475"/>
          <p14:tracePt t="158293" x="7323138" y="4037013"/>
          <p14:tracePt t="158309" x="7331075" y="4000500"/>
          <p14:tracePt t="158326" x="7348538" y="3965575"/>
          <p14:tracePt t="158343" x="7358063" y="3956050"/>
          <p14:tracePt t="158383" x="7358063" y="3938588"/>
          <p14:tracePt t="158407" x="7348538" y="3919538"/>
          <p14:tracePt t="158423" x="7348538" y="3911600"/>
          <p14:tracePt t="158431" x="7340600" y="3902075"/>
          <p14:tracePt t="158443" x="7340600" y="3894138"/>
          <p14:tracePt t="158459" x="7331075" y="3884613"/>
          <p14:tracePt t="158575" x="7323138" y="3875088"/>
          <p14:tracePt t="158583" x="7304088" y="3875088"/>
          <p14:tracePt t="158655" x="7296150" y="3875088"/>
          <p14:tracePt t="158671" x="7259638" y="3875088"/>
          <p14:tracePt t="158679" x="7251700" y="3875088"/>
          <p14:tracePt t="158695" x="7232650" y="3875088"/>
          <p14:tracePt t="158709" x="7205663" y="3875088"/>
          <p14:tracePt t="158726" x="7188200" y="3875088"/>
          <p14:tracePt t="158744" x="7143750" y="3875088"/>
          <p14:tracePt t="158760" x="6991350" y="3875088"/>
          <p14:tracePt t="158776" x="6884988" y="3875088"/>
          <p14:tracePt t="158793" x="6823075" y="3875088"/>
          <p14:tracePt t="158809" x="6769100" y="3875088"/>
          <p14:tracePt t="158826" x="6705600" y="3875088"/>
          <p14:tracePt t="158843" x="6616700" y="3875088"/>
          <p14:tracePt t="158859" x="6491288" y="3875088"/>
          <p14:tracePt t="158876" x="6394450" y="3875088"/>
          <p14:tracePt t="158893" x="6303963" y="3875088"/>
          <p14:tracePt t="158909" x="6232525" y="3875088"/>
          <p14:tracePt t="158926" x="6153150" y="3875088"/>
          <p14:tracePt t="158943" x="6010275" y="3875088"/>
          <p14:tracePt t="158960" x="5911850" y="3848100"/>
          <p14:tracePt t="158976" x="5830888" y="3822700"/>
          <p14:tracePt t="158993" x="5768975" y="3803650"/>
          <p14:tracePt t="159009" x="5724525" y="3795713"/>
          <p14:tracePt t="159026" x="5705475" y="3795713"/>
          <p14:tracePt t="159043" x="5661025" y="3795713"/>
          <p14:tracePt t="159059" x="5643563" y="3795713"/>
          <p14:tracePt t="159076" x="5599113" y="3795713"/>
          <p14:tracePt t="159093" x="5537200" y="3795713"/>
          <p14:tracePt t="159109" x="5491163" y="3795713"/>
          <p14:tracePt t="159126" x="5429250" y="3795713"/>
          <p14:tracePt t="159143" x="5384800" y="3795713"/>
          <p14:tracePt t="159160" x="5367338" y="3795713"/>
          <p14:tracePt t="159192" x="5357813" y="3795713"/>
          <p14:tracePt t="159215" x="5330825" y="3795713"/>
          <p14:tracePt t="159226" x="5322888" y="3795713"/>
          <p14:tracePt t="159243" x="5303838" y="3813175"/>
          <p14:tracePt t="159259" x="5276850" y="3822700"/>
          <p14:tracePt t="159276" x="5268913" y="3830638"/>
          <p14:tracePt t="159311" x="5268913" y="3848100"/>
          <p14:tracePt t="159327" x="5268913" y="3857625"/>
          <p14:tracePt t="159343" x="5268913" y="3902075"/>
          <p14:tracePt t="159360" x="5268913" y="3919538"/>
          <p14:tracePt t="159376" x="5268913" y="3956050"/>
          <p14:tracePt t="159393" x="5268913" y="3973513"/>
          <p14:tracePt t="159409" x="5268913" y="4017963"/>
          <p14:tracePt t="159426" x="5276850" y="4044950"/>
          <p14:tracePt t="159443" x="5295900" y="4071938"/>
          <p14:tracePt t="159459" x="5330825" y="4098925"/>
          <p14:tracePt t="159476" x="5384800" y="4116388"/>
          <p14:tracePt t="159492" x="5465763" y="4143375"/>
          <p14:tracePt t="159509" x="5554663" y="4160838"/>
          <p14:tracePt t="159526" x="5670550" y="4170363"/>
          <p14:tracePt t="159543" x="5894388" y="4224338"/>
          <p14:tracePt t="159560" x="5965825" y="4224338"/>
          <p14:tracePt t="159576" x="6143625" y="4224338"/>
          <p14:tracePt t="159593" x="6286500" y="4224338"/>
          <p14:tracePt t="159609" x="6446838" y="4224338"/>
          <p14:tracePt t="159626" x="6581775" y="4224338"/>
          <p14:tracePt t="159642" x="6670675" y="4224338"/>
          <p14:tracePt t="159659" x="6732588" y="4224338"/>
          <p14:tracePt t="159676" x="6777038" y="4224338"/>
          <p14:tracePt t="159693" x="6831013" y="4224338"/>
          <p14:tracePt t="159709" x="6875463" y="4205288"/>
          <p14:tracePt t="159726" x="6894513" y="4205288"/>
          <p14:tracePt t="159744" x="6965950" y="4187825"/>
          <p14:tracePt t="159760" x="7000875" y="4187825"/>
          <p14:tracePt t="159776" x="7037388" y="4160838"/>
          <p14:tracePt t="159793" x="7062788" y="4143375"/>
          <p14:tracePt t="159809" x="7081838" y="4125913"/>
          <p14:tracePt t="159843" x="7116763" y="4089400"/>
          <p14:tracePt t="159876" x="7116763" y="4062413"/>
          <p14:tracePt t="159893" x="7126288" y="4054475"/>
          <p14:tracePt t="162199" x="7126288" y="4037013"/>
          <p14:tracePt t="162207" x="7126288" y="4027488"/>
          <p14:tracePt t="162215" x="7126288" y="4010025"/>
          <p14:tracePt t="162226" x="7126288" y="4000500"/>
          <p14:tracePt t="162243" x="7126288" y="3990975"/>
          <p14:tracePt t="162260" x="7153275" y="3938588"/>
          <p14:tracePt t="162276" x="7153275" y="3929063"/>
          <p14:tracePt t="162293" x="7153275" y="3919538"/>
          <p14:tracePt t="162432" x="7188200" y="3919538"/>
          <p14:tracePt t="162439" x="7269163" y="3902075"/>
          <p14:tracePt t="162447" x="7348538" y="3848100"/>
          <p14:tracePt t="162459" x="7446963" y="3813175"/>
          <p14:tracePt t="162476" x="7705725" y="3670300"/>
          <p14:tracePt t="162492" x="7920038" y="3544888"/>
          <p14:tracePt t="162509" x="8089900" y="3429000"/>
          <p14:tracePt t="162526" x="8242300" y="3295650"/>
          <p14:tracePt t="162543" x="8394700" y="3143250"/>
          <p14:tracePt t="162560" x="8582025" y="2911475"/>
          <p14:tracePt t="162576" x="8661400" y="2724150"/>
          <p14:tracePt t="162592" x="8724900" y="2562225"/>
          <p14:tracePt t="162609" x="8751888" y="2446338"/>
          <p14:tracePt t="162626" x="8777288" y="2357438"/>
          <p14:tracePt t="162643" x="8796338" y="2295525"/>
          <p14:tracePt t="162659" x="8823325" y="2214563"/>
          <p14:tracePt t="162676" x="8831263" y="2152650"/>
          <p14:tracePt t="162693" x="8875713" y="2089150"/>
          <p14:tracePt t="162709" x="8885238" y="2009775"/>
          <p14:tracePt t="162726" x="8929688" y="1857375"/>
          <p14:tracePt t="162743" x="9028113" y="1571625"/>
          <p14:tracePt t="162760" x="9072563" y="1411288"/>
          <p14:tracePt t="162776" x="9126538" y="1268413"/>
          <p14:tracePt t="162793" x="9126538" y="1204913"/>
          <p14:tracePt t="162809" x="9161463" y="1143000"/>
          <p14:tracePt t="162826" x="9161463" y="1125538"/>
          <p14:tracePt t="162843" x="9188450" y="1054100"/>
          <p14:tracePt t="162859" x="9197975" y="982663"/>
          <p14:tracePt t="162876" x="9242425" y="866775"/>
          <p14:tracePt t="162892" x="9304338" y="723900"/>
          <p14:tracePt t="162909" x="9331325" y="571500"/>
          <p14:tracePt t="162926" x="9358313" y="482600"/>
          <p14:tracePt t="162943" x="9385300" y="347663"/>
          <p14:tracePt t="162960" x="9385300" y="322263"/>
          <p14:tracePt t="162976" x="9385300" y="312738"/>
          <p14:tracePt t="163351" x="9385300" y="322263"/>
          <p14:tracePt t="163367" x="9385300" y="347663"/>
          <p14:tracePt t="163376" x="9385300" y="357188"/>
          <p14:tracePt t="163383" x="9385300" y="374650"/>
          <p14:tracePt t="163393" x="9402763" y="393700"/>
          <p14:tracePt t="163409" x="9402763" y="411163"/>
          <p14:tracePt t="163426" x="9402763" y="455613"/>
          <p14:tracePt t="163442" x="9412288" y="473075"/>
          <p14:tracePt t="163460" x="9420225" y="490538"/>
          <p14:tracePt t="163479" x="9420225" y="509588"/>
          <p14:tracePt t="163493" x="9429750" y="517525"/>
          <p14:tracePt t="163511" x="9429750" y="527050"/>
          <p14:tracePt t="163527" x="9429750" y="536575"/>
          <p14:tracePt t="163543" x="9439275" y="561975"/>
          <p14:tracePt t="163560" x="9439275" y="571500"/>
          <p14:tracePt t="163576" x="9447213" y="581025"/>
          <p14:tracePt t="163593" x="9466263" y="608013"/>
          <p14:tracePt t="163609" x="9474200" y="615950"/>
          <p14:tracePt t="163626" x="9483725" y="625475"/>
          <p14:tracePt t="163643" x="9491663" y="633413"/>
          <p14:tracePt t="163659" x="9501188" y="642938"/>
          <p14:tracePt t="163676" x="9510713" y="642938"/>
          <p14:tracePt t="163711" x="9528175" y="642938"/>
          <p14:tracePt t="163727" x="9537700" y="642938"/>
          <p14:tracePt t="163744" x="9545638" y="642938"/>
          <p14:tracePt t="163776" x="9563100" y="642938"/>
          <p14:tracePt t="163792" x="9572625" y="642938"/>
          <p14:tracePt t="163799" x="9590088" y="642938"/>
          <p14:tracePt t="163823" x="9599613" y="642938"/>
          <p14:tracePt t="163831" x="9617075" y="642938"/>
          <p14:tracePt t="163887" x="9626600" y="642938"/>
          <p14:tracePt t="163927" x="9653588" y="633413"/>
          <p14:tracePt t="163959" x="9653588" y="615950"/>
          <p14:tracePt t="163967" x="9661525" y="608013"/>
          <p14:tracePt t="164023" x="9661525" y="588963"/>
          <p14:tracePt t="164079" x="9671050" y="581025"/>
          <p14:tracePt t="164103" x="9680575" y="571500"/>
          <p14:tracePt t="164111" x="9688513" y="554038"/>
          <p14:tracePt t="164119" x="9688513" y="544513"/>
          <p14:tracePt t="164127" x="9688513" y="536575"/>
          <p14:tracePt t="164143" x="9688513" y="517525"/>
          <p14:tracePt t="164160" x="9688513" y="482600"/>
          <p14:tracePt t="164177" x="9688513" y="465138"/>
          <p14:tracePt t="164192" x="9688513" y="455613"/>
          <p14:tracePt t="164226" x="9688513" y="428625"/>
          <p14:tracePt t="164242" x="9688513" y="419100"/>
          <p14:tracePt t="164259" x="9688513" y="411163"/>
          <p14:tracePt t="164276" x="9688513" y="401638"/>
          <p14:tracePt t="164293" x="9688513" y="374650"/>
          <p14:tracePt t="164311" x="9688513" y="357188"/>
          <p14:tracePt t="164407" x="9680575" y="357188"/>
          <p14:tracePt t="164479" x="9671050" y="357188"/>
          <p14:tracePt t="164519" x="9644063" y="357188"/>
          <p14:tracePt t="164535" x="9634538" y="357188"/>
          <p14:tracePt t="164559" x="9626600" y="357188"/>
          <p14:tracePt t="164591" x="9617075" y="357188"/>
          <p14:tracePt t="164623" x="9590088" y="357188"/>
          <p14:tracePt t="164631" x="9582150" y="357188"/>
          <p14:tracePt t="164663" x="9572625" y="357188"/>
          <p14:tracePt t="164679" x="9563100" y="357188"/>
          <p14:tracePt t="164695" x="9545638" y="357188"/>
          <p14:tracePt t="164719" x="9528175" y="366713"/>
          <p14:tracePt t="164743" x="9518650" y="374650"/>
          <p14:tracePt t="164767" x="9510713" y="384175"/>
          <p14:tracePt t="164783" x="9501188" y="393700"/>
          <p14:tracePt t="164799" x="9501188" y="411163"/>
          <p14:tracePt t="164809" x="9491663" y="419100"/>
          <p14:tracePt t="164815" x="9483725" y="428625"/>
          <p14:tracePt t="164839" x="9483725" y="446088"/>
          <p14:tracePt t="164855" x="9474200" y="455613"/>
          <p14:tracePt t="164863" x="9474200" y="473075"/>
          <p14:tracePt t="164879" x="9474200" y="482600"/>
          <p14:tracePt t="164903" x="9474200" y="500063"/>
          <p14:tracePt t="164919" x="9474200" y="527050"/>
          <p14:tracePt t="164943" x="9474200" y="536575"/>
          <p14:tracePt t="164960" x="9474200" y="554038"/>
          <p14:tracePt t="165031" x="9474200" y="561975"/>
          <p14:tracePt t="165039" x="9483725" y="571500"/>
          <p14:tracePt t="165111" x="9491663" y="571500"/>
          <p14:tracePt t="165127" x="9510713" y="571500"/>
          <p14:tracePt t="165135" x="9528175" y="571500"/>
          <p14:tracePt t="165159" x="9537700" y="571500"/>
          <p14:tracePt t="165191" x="9545638" y="571500"/>
          <p14:tracePt t="165231" x="9563100" y="571500"/>
          <p14:tracePt t="165247" x="9572625" y="571500"/>
          <p14:tracePt t="165287" x="9590088" y="571500"/>
          <p14:tracePt t="165311" x="9599613" y="571500"/>
          <p14:tracePt t="165375" x="9617075" y="561975"/>
          <p14:tracePt t="165392" x="9626600" y="554038"/>
          <p14:tracePt t="165423" x="9634538" y="544513"/>
          <p14:tracePt t="165439" x="9634538" y="536575"/>
          <p14:tracePt t="165463" x="9634538" y="527050"/>
          <p14:tracePt t="165471" x="9634538" y="509588"/>
          <p14:tracePt t="165495" x="9634538" y="500063"/>
          <p14:tracePt t="165519" x="9634538" y="482600"/>
          <p14:tracePt t="165527" x="9653588" y="473075"/>
          <p14:tracePt t="165551" x="9653588" y="465138"/>
          <p14:tracePt t="165567" x="9653588" y="446088"/>
          <p14:tracePt t="165576" x="9653588" y="428625"/>
          <p14:tracePt t="165583" x="9653588" y="419100"/>
          <p14:tracePt t="165593" x="9653588" y="411163"/>
          <p14:tracePt t="165609" x="9653588" y="374650"/>
          <p14:tracePt t="165626" x="9653588" y="357188"/>
          <p14:tracePt t="165643" x="9653588" y="295275"/>
          <p14:tracePt t="165659" x="9653588" y="268288"/>
          <p14:tracePt t="165676" x="9653588" y="258763"/>
          <p14:tracePt t="165692" x="9653588" y="250825"/>
          <p14:tracePt t="165743" x="9644063" y="241300"/>
          <p14:tracePt t="165767" x="9634538" y="241300"/>
          <p14:tracePt t="165791" x="9626600" y="241300"/>
          <p14:tracePt t="165831" x="9617075" y="241300"/>
          <p14:tracePt t="165879" x="9599613" y="241300"/>
          <p14:tracePt t="165903" x="9582150" y="241300"/>
          <p14:tracePt t="165919" x="9572625" y="241300"/>
          <p14:tracePt t="165927" x="9563100" y="241300"/>
          <p14:tracePt t="165943" x="9555163" y="250825"/>
          <p14:tracePt t="165967" x="9545638" y="258763"/>
          <p14:tracePt t="165983" x="9537700" y="268288"/>
          <p14:tracePt t="165999" x="9528175" y="276225"/>
          <p14:tracePt t="166023" x="9501188" y="303213"/>
          <p14:tracePt t="166055" x="9501188" y="312738"/>
          <p14:tracePt t="166063" x="9491663" y="322263"/>
          <p14:tracePt t="166079" x="9483725" y="330200"/>
          <p14:tracePt t="166092" x="9474200" y="357188"/>
          <p14:tracePt t="166119" x="9474200" y="366713"/>
          <p14:tracePt t="166127" x="9474200" y="374650"/>
          <p14:tracePt t="166144" x="9474200" y="393700"/>
          <p14:tracePt t="166159" x="9456738" y="411163"/>
          <p14:tracePt t="166176" x="9456738" y="419100"/>
          <p14:tracePt t="166192" x="9456738" y="428625"/>
          <p14:tracePt t="166209" x="9456738" y="446088"/>
          <p14:tracePt t="166225" x="9456738" y="455613"/>
          <p14:tracePt t="166255" x="9456738" y="465138"/>
          <p14:tracePt t="166263" x="9456738" y="482600"/>
          <p14:tracePt t="166279" x="9466263" y="490538"/>
          <p14:tracePt t="166295" x="9474200" y="500063"/>
          <p14:tracePt t="166311" x="9483725" y="509588"/>
          <p14:tracePt t="166335" x="9491663" y="517525"/>
          <p14:tracePt t="166351" x="9501188" y="527050"/>
          <p14:tracePt t="166367" x="9510713" y="527050"/>
          <p14:tracePt t="166383" x="9518650" y="527050"/>
          <p14:tracePt t="166393" x="9537700" y="527050"/>
          <p14:tracePt t="166409" x="9545638" y="527050"/>
          <p14:tracePt t="166425" x="9563100" y="527050"/>
          <p14:tracePt t="166447" x="9572625" y="527050"/>
          <p14:tracePt t="166459" x="9582150" y="527050"/>
          <p14:tracePt t="166476" x="9590088" y="527050"/>
          <p14:tracePt t="166503" x="9617075" y="527050"/>
          <p14:tracePt t="166543" x="9626600" y="527050"/>
          <p14:tracePt t="166567" x="9634538" y="527050"/>
          <p14:tracePt t="166591" x="9644063" y="527050"/>
          <p14:tracePt t="166609" x="9671050" y="527050"/>
          <p14:tracePt t="166623" x="9688513" y="527050"/>
          <p14:tracePt t="166671" x="9705975" y="517525"/>
          <p14:tracePt t="166727" x="9742488" y="509588"/>
          <p14:tracePt t="166743" x="9752013" y="490538"/>
          <p14:tracePt t="166767" x="9752013" y="473075"/>
          <p14:tracePt t="166783" x="9759950" y="438150"/>
          <p14:tracePt t="166807" x="9759950" y="411163"/>
          <p14:tracePt t="166823" x="9759950" y="401638"/>
          <p14:tracePt t="166831" x="9759950" y="393700"/>
          <p14:tracePt t="166847" x="9759950" y="384175"/>
          <p14:tracePt t="166859" x="9759950" y="357188"/>
          <p14:tracePt t="166876" x="9759950" y="347663"/>
          <p14:tracePt t="166892" x="9759950" y="339725"/>
          <p14:tracePt t="166909" x="9759950" y="330200"/>
          <p14:tracePt t="166926" x="9759950" y="303213"/>
          <p14:tracePt t="166951" x="9759950" y="295275"/>
          <p14:tracePt t="166983" x="9759950" y="285750"/>
          <p14:tracePt t="166999" x="9759950" y="276225"/>
          <p14:tracePt t="167009" x="9759950" y="268288"/>
          <p14:tracePt t="167023" x="9752013" y="258763"/>
          <p14:tracePt t="167031" x="9742488" y="250825"/>
          <p14:tracePt t="167055" x="9732963" y="231775"/>
          <p14:tracePt t="167071" x="9715500" y="223838"/>
          <p14:tracePt t="167087" x="9705975" y="223838"/>
          <p14:tracePt t="167127" x="9698038" y="223838"/>
          <p14:tracePt t="167151" x="9688513" y="223838"/>
          <p14:tracePt t="167175" x="9680575" y="223838"/>
          <p14:tracePt t="167192" x="9653588" y="223838"/>
          <p14:tracePt t="167208" x="9644063" y="223838"/>
          <p14:tracePt t="167215" x="9634538" y="223838"/>
          <p14:tracePt t="167239" x="9626600" y="223838"/>
          <p14:tracePt t="167263" x="9609138" y="223838"/>
          <p14:tracePt t="167279" x="9590088" y="223838"/>
          <p14:tracePt t="167295" x="9582150" y="223838"/>
          <p14:tracePt t="167319" x="9572625" y="223838"/>
          <p14:tracePt t="167335" x="9537700" y="231775"/>
          <p14:tracePt t="167351" x="9528175" y="241300"/>
          <p14:tracePt t="167375" x="9518650" y="250825"/>
          <p14:tracePt t="167399" x="9510713" y="258763"/>
          <p14:tracePt t="167415" x="9501188" y="268288"/>
          <p14:tracePt t="167423" x="9491663" y="276225"/>
          <p14:tracePt t="167439" x="9474200" y="285750"/>
          <p14:tracePt t="167447" x="9474200" y="303213"/>
          <p14:tracePt t="167459" x="9474200" y="330200"/>
          <p14:tracePt t="167476" x="9466263" y="357188"/>
          <p14:tracePt t="167492" x="9466263" y="384175"/>
          <p14:tracePt t="167509" x="9466263" y="393700"/>
          <p14:tracePt t="167526" x="9466263" y="419100"/>
          <p14:tracePt t="167543" x="9466263" y="438150"/>
          <p14:tracePt t="167559" x="9466263" y="446088"/>
          <p14:tracePt t="167576" x="9466263" y="455613"/>
          <p14:tracePt t="167593" x="9466263" y="465138"/>
          <p14:tracePt t="167609" x="9466263" y="490538"/>
          <p14:tracePt t="167625" x="9466263" y="509588"/>
          <p14:tracePt t="167663" x="9466263" y="527050"/>
          <p14:tracePt t="167687" x="9474200" y="554038"/>
          <p14:tracePt t="167719" x="9483725" y="554038"/>
          <p14:tracePt t="167727" x="9491663" y="554038"/>
          <p14:tracePt t="167743" x="9501188" y="571500"/>
          <p14:tracePt t="167775" x="9510713" y="581025"/>
          <p14:tracePt t="167783" x="9518650" y="581025"/>
          <p14:tracePt t="167808" x="9528175" y="581025"/>
          <p14:tracePt t="167823" x="9545638" y="581025"/>
          <p14:tracePt t="167847" x="9555163" y="581025"/>
          <p14:tracePt t="167855" x="9572625" y="581025"/>
          <p14:tracePt t="167871" x="9582150" y="581025"/>
          <p14:tracePt t="167927" x="9590088" y="581025"/>
          <p14:tracePt t="167983" x="9609138" y="581025"/>
          <p14:tracePt t="168007" x="9644063" y="561975"/>
          <p14:tracePt t="168023" x="9653588" y="554038"/>
          <p14:tracePt t="168039" x="9661525" y="544513"/>
          <p14:tracePt t="168055" x="9671050" y="517525"/>
          <p14:tracePt t="168063" x="9671050" y="509588"/>
          <p14:tracePt t="168076" x="9671050" y="500063"/>
          <p14:tracePt t="168093" x="9688513" y="465138"/>
          <p14:tracePt t="168109" x="9688513" y="455613"/>
          <p14:tracePt t="168126" x="9688513" y="446088"/>
          <p14:tracePt t="168143" x="9688513" y="419100"/>
          <p14:tracePt t="168160" x="9688513" y="384175"/>
          <p14:tracePt t="168176" x="9688513" y="357188"/>
          <p14:tracePt t="168192" x="9688513" y="322263"/>
          <p14:tracePt t="168209" x="9688513" y="303213"/>
          <p14:tracePt t="168226" x="9680575" y="276225"/>
          <p14:tracePt t="168242" x="9671050" y="258763"/>
          <p14:tracePt t="168276" x="9644063" y="231775"/>
          <p14:tracePt t="168319" x="9634538" y="223838"/>
          <p14:tracePt t="168335" x="9626600" y="223838"/>
          <p14:tracePt t="168351" x="9599613" y="223838"/>
          <p14:tracePt t="168367" x="9590088" y="223838"/>
          <p14:tracePt t="168431" x="9582150" y="223838"/>
          <p14:tracePt t="168447" x="9572625" y="223838"/>
          <p14:tracePt t="168463" x="9555163" y="223838"/>
          <p14:tracePt t="168471" x="9537700" y="223838"/>
          <p14:tracePt t="168487" x="9518650" y="241300"/>
          <p14:tracePt t="168511" x="9510713" y="250825"/>
          <p14:tracePt t="168519" x="9501188" y="250825"/>
          <p14:tracePt t="168527" x="9483725" y="258763"/>
          <p14:tracePt t="168544" x="9474200" y="268288"/>
          <p14:tracePt t="168576" x="9466263" y="276225"/>
          <p14:tracePt t="168593" x="9456738" y="285750"/>
          <p14:tracePt t="168623" x="9429750" y="312738"/>
          <p14:tracePt t="168655" x="9420225" y="347663"/>
          <p14:tracePt t="168663" x="9412288" y="357188"/>
          <p14:tracePt t="168687" x="9412288" y="366713"/>
          <p14:tracePt t="168703" x="9412288" y="393700"/>
          <p14:tracePt t="168719" x="9412288" y="401638"/>
          <p14:tracePt t="168727" x="9402763" y="411163"/>
          <p14:tracePt t="168751" x="9402763" y="419100"/>
          <p14:tracePt t="168760" x="9402763" y="446088"/>
          <p14:tracePt t="168776" x="9402763" y="455613"/>
          <p14:tracePt t="168792" x="9402763" y="473075"/>
          <p14:tracePt t="168809" x="9402763" y="500063"/>
          <p14:tracePt t="168825" x="9402763" y="509588"/>
          <p14:tracePt t="168843" x="9402763" y="517525"/>
          <p14:tracePt t="168876" x="9402763" y="527050"/>
          <p14:tracePt t="168892" x="9402763" y="544513"/>
          <p14:tracePt t="168909" x="9402763" y="561975"/>
          <p14:tracePt t="168927" x="9412288" y="571500"/>
          <p14:tracePt t="168967" x="9420225" y="571500"/>
          <p14:tracePt t="168983" x="9429750" y="571500"/>
          <p14:tracePt t="169007" x="9439275" y="571500"/>
          <p14:tracePt t="169039" x="9466263" y="571500"/>
          <p14:tracePt t="169063" x="9474200" y="571500"/>
          <p14:tracePt t="169096" x="9483725" y="571500"/>
          <p14:tracePt t="169127" x="9491663" y="571500"/>
          <p14:tracePt t="169135" x="9518650" y="571500"/>
          <p14:tracePt t="169151" x="9528175" y="571500"/>
          <p14:tracePt t="169176" x="9537700" y="571500"/>
          <p14:tracePt t="169231" x="9545638" y="571500"/>
          <p14:tracePt t="169255" x="9555163" y="571500"/>
          <p14:tracePt t="169279" x="9563100" y="571500"/>
          <p14:tracePt t="169343" x="9572625" y="554038"/>
          <p14:tracePt t="169423" x="9590088" y="544513"/>
          <p14:tracePt t="169439" x="9590088" y="527050"/>
          <p14:tracePt t="169447" x="9590088" y="517525"/>
          <p14:tracePt t="169459" x="9590088" y="509588"/>
          <p14:tracePt t="169475" x="9590088" y="465138"/>
          <p14:tracePt t="169492" x="9590088" y="438150"/>
          <p14:tracePt t="169509" x="9590088" y="393700"/>
          <p14:tracePt t="169526" x="9590088" y="366713"/>
          <p14:tracePt t="169543" x="9590088" y="339725"/>
          <p14:tracePt t="169560" x="9572625" y="285750"/>
          <p14:tracePt t="169576" x="9563100" y="276225"/>
          <p14:tracePt t="169592" x="9563100" y="250825"/>
          <p14:tracePt t="169609" x="9555163" y="231775"/>
          <p14:tracePt t="169626" x="9545638" y="223838"/>
          <p14:tracePt t="169642" x="9537700" y="214313"/>
          <p14:tracePt t="169676" x="9518650" y="214313"/>
          <p14:tracePt t="169695" x="9510713" y="214313"/>
          <p14:tracePt t="169735" x="9491663" y="214313"/>
          <p14:tracePt t="169759" x="9483725" y="214313"/>
          <p14:tracePt t="169783" x="9474200" y="214313"/>
          <p14:tracePt t="169799" x="9466263" y="223838"/>
          <p14:tracePt t="169809" x="9466263" y="241300"/>
          <p14:tracePt t="169815" x="9466263" y="250825"/>
          <p14:tracePt t="169825" x="9447213" y="258763"/>
          <p14:tracePt t="169842" x="9447213" y="276225"/>
          <p14:tracePt t="169859" x="9429750" y="312738"/>
          <p14:tracePt t="169876" x="9429750" y="339725"/>
          <p14:tracePt t="169892" x="9429750" y="347663"/>
          <p14:tracePt t="169909" x="9429750" y="357188"/>
          <p14:tracePt t="169926" x="9429750" y="384175"/>
          <p14:tracePt t="169942" x="9429750" y="401638"/>
          <p14:tracePt t="169959" x="9429750" y="428625"/>
          <p14:tracePt t="169976" x="9429750" y="446088"/>
          <p14:tracePt t="169992" x="9439275" y="465138"/>
          <p14:tracePt t="170009" x="9439275" y="473075"/>
          <p14:tracePt t="170026" x="9447213" y="482600"/>
          <p14:tracePt t="170042" x="9447213" y="500063"/>
          <p14:tracePt t="170059" x="9456738" y="517525"/>
          <p14:tracePt t="170075" x="9474200" y="536575"/>
          <p14:tracePt t="170109" x="9491663" y="554038"/>
          <p14:tracePt t="170126" x="9501188" y="561975"/>
          <p14:tracePt t="170143" x="9510713" y="561975"/>
          <p14:tracePt t="170159" x="9528175" y="571500"/>
          <p14:tracePt t="170176" x="9545638" y="571500"/>
          <p14:tracePt t="170215" x="9563100" y="571500"/>
          <p14:tracePt t="170383" x="9572625" y="571500"/>
          <p14:tracePt t="170399" x="9590088" y="571500"/>
          <p14:tracePt t="170415" x="9590088" y="561975"/>
          <p14:tracePt t="170423" x="9590088" y="554038"/>
          <p14:tracePt t="170431" x="9590088" y="544513"/>
          <p14:tracePt t="170447" x="9590088" y="517525"/>
          <p14:tracePt t="170463" x="9590088" y="509588"/>
          <p14:tracePt t="170476" x="9590088" y="500063"/>
          <p14:tracePt t="172511" x="9599613" y="500063"/>
          <p14:tracePt t="172527" x="9617075" y="500063"/>
          <p14:tracePt t="172535" x="9644063" y="517525"/>
          <p14:tracePt t="172551" x="9653588" y="517525"/>
          <p14:tracePt t="172567" x="9688513" y="517525"/>
          <p14:tracePt t="172577" x="9698038" y="527050"/>
          <p14:tracePt t="172592" x="9752013" y="536575"/>
          <p14:tracePt t="172609" x="9823450" y="571500"/>
          <p14:tracePt t="172625" x="9867900" y="571500"/>
          <p14:tracePt t="172642" x="9991725" y="588963"/>
          <p14:tracePt t="172659" x="10072688" y="642938"/>
          <p14:tracePt t="172676" x="10117138" y="669925"/>
          <p14:tracePt t="172692" x="10144125" y="679450"/>
          <p14:tracePt t="172709" x="10144125" y="687388"/>
          <p14:tracePt t="172927" x="10171113" y="687388"/>
          <p14:tracePt t="172935" x="10180638" y="687388"/>
          <p14:tracePt t="172944" x="10188575" y="687388"/>
          <p14:tracePt t="172960" x="10198100" y="687388"/>
          <p14:tracePt t="172977" x="10206038" y="687388"/>
          <p14:tracePt t="172993" x="10215563" y="687388"/>
          <p14:tracePt t="173009" x="10225088" y="687388"/>
          <p14:tracePt t="173025" x="10242550" y="687388"/>
          <p14:tracePt t="173042" x="10252075" y="679450"/>
          <p14:tracePt t="173059" x="10269538" y="669925"/>
          <p14:tracePt t="173076" x="10287000" y="652463"/>
          <p14:tracePt t="173092" x="10313988" y="633413"/>
          <p14:tracePt t="173151" x="10323513" y="625475"/>
          <p14:tracePt t="173167" x="10331450" y="625475"/>
          <p14:tracePt t="173176" x="10340975" y="615950"/>
          <p14:tracePt t="173192" x="10358438" y="588963"/>
          <p14:tracePt t="173208" x="10367963" y="581025"/>
          <p14:tracePt t="173231" x="10385425" y="561975"/>
          <p14:tracePt t="173239" x="10394950" y="554038"/>
          <p14:tracePt t="173247" x="10394950" y="544513"/>
          <p14:tracePt t="173259" x="10412413" y="517525"/>
          <p14:tracePt t="173275" x="10412413" y="490538"/>
          <p14:tracePt t="173293" x="10420350" y="482600"/>
          <p14:tracePt t="173309" x="10420350" y="473075"/>
          <p14:tracePt t="173325" x="10420350" y="465138"/>
          <p14:tracePt t="173735" x="10420350" y="455613"/>
          <p14:tracePt t="173767" x="10412413" y="455613"/>
          <p14:tracePt t="173783" x="10394950" y="455613"/>
          <p14:tracePt t="173807" x="10385425" y="455613"/>
          <p14:tracePt t="173815" x="10367963" y="455613"/>
          <p14:tracePt t="173831" x="10358438" y="455613"/>
          <p14:tracePt t="173842" x="10348913" y="455613"/>
          <p14:tracePt t="173859" x="10331450" y="455613"/>
          <p14:tracePt t="173875" x="10313988" y="455613"/>
          <p14:tracePt t="173892" x="10304463" y="455613"/>
          <p14:tracePt t="173909" x="10287000" y="455613"/>
          <p14:tracePt t="173925" x="10252075" y="428625"/>
          <p14:tracePt t="173942" x="10206038" y="419100"/>
          <p14:tracePt t="173944" x="10198100" y="419100"/>
          <p14:tracePt t="173959" x="10171113" y="419100"/>
          <p14:tracePt t="173976" x="10144125" y="419100"/>
          <p14:tracePt t="173992" x="10134600" y="419100"/>
          <p14:tracePt t="174009" x="10099675" y="419100"/>
          <p14:tracePt t="174025" x="10072688" y="419100"/>
          <p14:tracePt t="174042" x="10018713" y="419100"/>
          <p14:tracePt t="174059" x="9983788" y="419100"/>
          <p14:tracePt t="174075" x="9956800" y="419100"/>
          <p14:tracePt t="174092" x="9939338" y="419100"/>
          <p14:tracePt t="174109" x="9929813" y="419100"/>
          <p14:tracePt t="174125" x="9920288" y="419100"/>
          <p14:tracePt t="174142" x="9875838" y="419100"/>
          <p14:tracePt t="174159" x="9848850" y="419100"/>
          <p14:tracePt t="174175" x="9831388" y="419100"/>
          <p14:tracePt t="174239" x="9823450" y="419100"/>
          <p14:tracePt t="174247" x="9813925" y="419100"/>
          <p14:tracePt t="174263" x="9796463" y="419100"/>
          <p14:tracePt t="174275" x="9769475" y="419100"/>
          <p14:tracePt t="174311" x="9752013" y="419100"/>
          <p14:tracePt t="175543" x="9742488" y="419100"/>
          <p14:tracePt t="175551" x="9705975" y="446088"/>
          <p14:tracePt t="175560" x="9698038" y="455613"/>
          <p14:tracePt t="175576" x="9653588" y="509588"/>
          <p14:tracePt t="175592" x="9617075" y="554038"/>
          <p14:tracePt t="175609" x="9491663" y="696913"/>
          <p14:tracePt t="175625" x="9375775" y="847725"/>
          <p14:tracePt t="175642" x="9205913" y="1062038"/>
          <p14:tracePt t="175659" x="9001125" y="1347788"/>
          <p14:tracePt t="175676" x="8724900" y="1679575"/>
          <p14:tracePt t="175692" x="8394700" y="2071688"/>
          <p14:tracePt t="175709" x="7929563" y="2589213"/>
          <p14:tracePt t="175725" x="7572375" y="3044825"/>
          <p14:tracePt t="175742" x="7197725" y="3446463"/>
          <p14:tracePt t="175759" x="6581775" y="3983038"/>
          <p14:tracePt t="175776" x="5518150" y="4643438"/>
          <p14:tracePt t="175792" x="4973638" y="4911725"/>
          <p14:tracePt t="175809" x="4527550" y="5126038"/>
          <p14:tracePt t="175825" x="4224338" y="5241925"/>
          <p14:tracePt t="175842" x="3956050" y="5276850"/>
          <p14:tracePt t="175859" x="3830638" y="5259388"/>
          <p14:tracePt t="175875" x="3776663" y="5205413"/>
          <p14:tracePt t="175892" x="3759200" y="5133975"/>
          <p14:tracePt t="175909" x="3759200" y="5089525"/>
          <p14:tracePt t="175925" x="3759200" y="5045075"/>
          <p14:tracePt t="175942" x="3759200" y="5018088"/>
          <p14:tracePt t="175959" x="3759200" y="4991100"/>
          <p14:tracePt t="175976" x="3697288" y="4965700"/>
          <p14:tracePt t="175992" x="3598863" y="4965700"/>
          <p14:tracePt t="176009" x="3544888" y="4965700"/>
          <p14:tracePt t="176025" x="3527425" y="4965700"/>
          <p14:tracePt t="176042" x="3517900" y="4965700"/>
          <p14:tracePt t="176059" x="3509963" y="4965700"/>
          <p14:tracePt t="176111" x="3490913" y="4956175"/>
          <p14:tracePt t="176119" x="3473450" y="4956175"/>
          <p14:tracePt t="176127" x="3465513" y="4956175"/>
          <p14:tracePt t="176142" x="3455988" y="4956175"/>
          <p14:tracePt t="176159" x="3402013" y="4956175"/>
          <p14:tracePt t="176176" x="3348038" y="4956175"/>
          <p14:tracePt t="176192" x="3295650" y="4956175"/>
          <p14:tracePt t="176209" x="3251200" y="4956175"/>
          <p14:tracePt t="176225" x="3241675" y="4956175"/>
          <p14:tracePt t="176259" x="3224213" y="4946650"/>
          <p14:tracePt t="176295" x="3197225" y="4938713"/>
          <p14:tracePt t="176831" x="3205163" y="4919663"/>
          <p14:tracePt t="177135" x="3214688" y="4911725"/>
          <p14:tracePt t="177471" x="3232150" y="4911725"/>
          <p14:tracePt t="177479" x="3259138" y="4919663"/>
          <p14:tracePt t="177492" x="3295650" y="4919663"/>
          <p14:tracePt t="177509" x="3402013" y="4919663"/>
          <p14:tracePt t="177525" x="3714750" y="4919663"/>
          <p14:tracePt t="177542" x="4125913" y="4884738"/>
          <p14:tracePt t="177559" x="5402263" y="4419600"/>
          <p14:tracePt t="177576" x="6483350" y="3867150"/>
          <p14:tracePt t="177592" x="7616825" y="3232150"/>
          <p14:tracePt t="177609" x="8572500" y="2660650"/>
          <p14:tracePt t="177625" x="9277350" y="2276475"/>
          <p14:tracePt t="177642" x="9626600" y="1973263"/>
          <p14:tracePt t="177659" x="9732963" y="1847850"/>
          <p14:tracePt t="177675" x="9752013" y="1785938"/>
          <p14:tracePt t="177692" x="9752013" y="1758950"/>
          <p14:tracePt t="177709" x="9752013" y="1751013"/>
          <p14:tracePt t="177726" x="9725025" y="1724025"/>
          <p14:tracePt t="177742" x="9715500" y="1724025"/>
          <p14:tracePt t="177759" x="9671050" y="1697038"/>
          <p14:tracePt t="177775" x="9661525" y="1670050"/>
          <p14:tracePt t="177792" x="9644063" y="1608138"/>
          <p14:tracePt t="177809" x="9572625" y="1509713"/>
          <p14:tracePt t="177825" x="9466263" y="1411288"/>
          <p14:tracePt t="177842" x="9304338" y="1322388"/>
          <p14:tracePt t="177859" x="9197975" y="1241425"/>
          <p14:tracePt t="177875" x="9099550" y="1133475"/>
          <p14:tracePt t="177892" x="8991600" y="1027113"/>
          <p14:tracePt t="177909" x="8920163" y="928688"/>
          <p14:tracePt t="177925" x="8840788" y="785813"/>
          <p14:tracePt t="177942" x="8769350" y="669925"/>
          <p14:tracePt t="177944" x="8697913" y="581025"/>
          <p14:tracePt t="177959" x="8626475" y="482600"/>
          <p14:tracePt t="177975" x="8555038" y="411163"/>
          <p14:tracePt t="177992" x="8537575" y="366713"/>
          <p14:tracePt t="178009" x="8537575" y="339725"/>
          <p14:tracePt t="178025" x="8518525" y="322263"/>
          <p14:tracePt t="178239" x="8528050" y="322263"/>
          <p14:tracePt t="178247" x="8528050" y="330200"/>
          <p14:tracePt t="178263" x="8528050" y="347663"/>
          <p14:tracePt t="178279" x="8528050" y="357188"/>
          <p14:tracePt t="178295" x="8528050" y="374650"/>
          <p14:tracePt t="178343" x="8528050" y="384175"/>
          <p14:tracePt t="178423" x="8528050" y="393700"/>
          <p14:tracePt t="178431" x="8528050" y="411163"/>
          <p14:tracePt t="178455" x="8528050" y="428625"/>
          <p14:tracePt t="178479" x="8528050" y="438150"/>
          <p14:tracePt t="178487" x="8528050" y="446088"/>
          <p14:tracePt t="178495" x="8528050" y="455613"/>
          <p14:tracePt t="178509" x="8528050" y="482600"/>
          <p14:tracePt t="178525" x="8528050" y="500063"/>
          <p14:tracePt t="178542" x="8537575" y="517525"/>
          <p14:tracePt t="178559" x="8545513" y="544513"/>
          <p14:tracePt t="178576" x="8545513" y="554038"/>
          <p14:tracePt t="178592" x="8545513" y="561975"/>
          <p14:tracePt t="178608" x="8545513" y="581025"/>
          <p14:tracePt t="178647" x="8545513" y="588963"/>
          <p14:tracePt t="178671" x="8555038" y="608013"/>
          <p14:tracePt t="178703" x="8555038" y="615950"/>
          <p14:tracePt t="178783" x="8555038" y="633413"/>
          <p14:tracePt t="178792" x="8555038" y="642938"/>
          <p14:tracePt t="178808" x="8555038" y="652463"/>
          <p14:tracePt t="178825" x="8555038" y="669925"/>
          <p14:tracePt t="178831" x="8562975" y="679450"/>
          <p14:tracePt t="178855" x="8562975" y="687388"/>
          <p14:tracePt t="178871" x="8562975" y="696913"/>
          <p14:tracePt t="179127" x="8562975" y="714375"/>
          <p14:tracePt t="179167" x="8562975" y="741363"/>
          <p14:tracePt t="179183" x="8562975" y="750888"/>
          <p14:tracePt t="179199" x="8572500" y="758825"/>
          <p14:tracePt t="179239" x="8572500" y="768350"/>
          <p14:tracePt t="179247" x="8572500" y="795338"/>
          <p14:tracePt t="179259" x="8572500" y="803275"/>
          <p14:tracePt t="179275" x="8572500" y="847725"/>
          <p14:tracePt t="179292" x="8572500" y="884238"/>
          <p14:tracePt t="179309" x="8572500" y="938213"/>
          <p14:tracePt t="179325" x="8572500" y="982663"/>
          <p14:tracePt t="179342" x="8572500" y="1017588"/>
          <p14:tracePt t="179359" x="8572500" y="1044575"/>
          <p14:tracePt t="179375" x="8572500" y="1071563"/>
          <p14:tracePt t="179392" x="8572500" y="1081088"/>
          <p14:tracePt t="179408" x="8572500" y="1089025"/>
          <p14:tracePt t="179425" x="8572500" y="1098550"/>
          <p14:tracePt t="179442" x="8572500" y="1125538"/>
          <p14:tracePt t="179459" x="8572500" y="1152525"/>
          <p14:tracePt t="179475" x="8572500" y="1196975"/>
          <p14:tracePt t="179492" x="8572500" y="1223963"/>
          <p14:tracePt t="179509" x="8572500" y="1250950"/>
          <p14:tracePt t="179525" x="8572500" y="1295400"/>
          <p14:tracePt t="179542" x="8572500" y="1312863"/>
          <p14:tracePt t="179558" x="8572500" y="1330325"/>
          <p14:tracePt t="179576" x="8572500" y="1366838"/>
          <p14:tracePt t="179615" x="8572500" y="1384300"/>
          <p14:tracePt t="180015" x="8572500" y="1393825"/>
          <p14:tracePt t="180031" x="8572500" y="1401763"/>
          <p14:tracePt t="180039" x="8582025" y="1401763"/>
          <p14:tracePt t="180047" x="8609013" y="1419225"/>
          <p14:tracePt t="180063" x="8643938" y="1419225"/>
          <p14:tracePt t="180075" x="8653463" y="1419225"/>
          <p14:tracePt t="180092" x="8697913" y="1419225"/>
          <p14:tracePt t="180108" x="8751888" y="1411288"/>
          <p14:tracePt t="180125" x="8813800" y="1374775"/>
          <p14:tracePt t="180142" x="8831263" y="1366838"/>
          <p14:tracePt t="180159" x="8858250" y="1339850"/>
          <p14:tracePt t="180175" x="8867775" y="1330325"/>
          <p14:tracePt t="180208" x="8875713" y="1322388"/>
          <p14:tracePt t="180225" x="8894763" y="1312863"/>
          <p14:tracePt t="180247" x="8912225" y="1312863"/>
          <p14:tracePt t="180295" x="8939213" y="1295400"/>
          <p14:tracePt t="180319" x="8956675" y="1285875"/>
          <p14:tracePt t="180343" x="8966200" y="1276350"/>
          <p14:tracePt t="180367" x="8974138" y="1268413"/>
          <p14:tracePt t="180376" x="8983663" y="1268413"/>
          <p14:tracePt t="180383" x="9010650" y="1258888"/>
          <p14:tracePt t="180847" x="9018588" y="1258888"/>
          <p14:tracePt t="180951" x="9028113" y="1258888"/>
          <p14:tracePt t="180967" x="9028113" y="1276350"/>
          <p14:tracePt t="180975" x="9010650" y="1285875"/>
          <p14:tracePt t="180983" x="8974138" y="1312863"/>
          <p14:tracePt t="180993" x="8920163" y="1357313"/>
          <p14:tracePt t="181008" x="8813800" y="1428750"/>
          <p14:tracePt t="181025" x="8715375" y="1517650"/>
          <p14:tracePt t="181042" x="8518525" y="1697038"/>
          <p14:tracePt t="181058" x="8277225" y="1884363"/>
          <p14:tracePt t="181075" x="7939088" y="2179638"/>
          <p14:tracePt t="181092" x="7554913" y="2482850"/>
          <p14:tracePt t="181108" x="7197725" y="2759075"/>
          <p14:tracePt t="181125" x="6894513" y="2973388"/>
          <p14:tracePt t="181142" x="6554788" y="3205163"/>
          <p14:tracePt t="181158" x="6251575" y="3438525"/>
          <p14:tracePt t="181176" x="5803900" y="3759200"/>
          <p14:tracePt t="181193" x="5518150" y="3956050"/>
          <p14:tracePt t="181208" x="5241925" y="4143375"/>
          <p14:tracePt t="181225" x="5018088" y="4303713"/>
          <p14:tracePt t="181242" x="4759325" y="4473575"/>
          <p14:tracePt t="181258" x="4616450" y="4554538"/>
          <p14:tracePt t="181275" x="4518025" y="4625975"/>
          <p14:tracePt t="181292" x="4465638" y="4643438"/>
          <p14:tracePt t="181308" x="4402138" y="4687888"/>
          <p14:tracePt t="181325" x="4340225" y="4714875"/>
          <p14:tracePt t="181342" x="4295775" y="4714875"/>
          <p14:tracePt t="181359" x="4232275" y="4741863"/>
          <p14:tracePt t="181376" x="4143375" y="4768850"/>
          <p14:tracePt t="181392" x="4062413" y="4803775"/>
          <p14:tracePt t="181409" x="4000500" y="4830763"/>
          <p14:tracePt t="181425" x="3956050" y="4840288"/>
          <p14:tracePt t="181442" x="3902075" y="4875213"/>
          <p14:tracePt t="181458" x="3848100" y="4894263"/>
          <p14:tracePt t="181711" x="3822700" y="4902200"/>
          <p14:tracePt t="181727" x="3813175" y="4902200"/>
          <p14:tracePt t="182631" x="3848100" y="4929188"/>
          <p14:tracePt t="182639" x="3857625" y="4929188"/>
          <p14:tracePt t="182647" x="3867150" y="4929188"/>
          <p14:tracePt t="182658" x="3894138" y="4929188"/>
          <p14:tracePt t="182675" x="3902075" y="4929188"/>
          <p14:tracePt t="182692" x="3911600" y="4938713"/>
          <p14:tracePt t="182735" x="3919538" y="4938713"/>
          <p14:tracePt t="182799" x="3938588" y="4938713"/>
          <p14:tracePt t="182855" x="3956050" y="4938713"/>
          <p14:tracePt t="182991" x="3965575" y="4938713"/>
          <p14:tracePt t="183008" x="3973513" y="4938713"/>
          <p14:tracePt t="183025" x="3990975" y="4938713"/>
          <p14:tracePt t="183039" x="4017963" y="4929188"/>
          <p14:tracePt t="183071" x="4027488" y="4919663"/>
          <p14:tracePt t="183119" x="4037013" y="4911725"/>
          <p14:tracePt t="183135" x="4044950" y="4911725"/>
          <p14:tracePt t="183167" x="4071938" y="4902200"/>
          <p14:tracePt t="183247" x="4081463" y="4902200"/>
          <p14:tracePt t="183263" x="4108450" y="4902200"/>
          <p14:tracePt t="183279" x="4116388" y="4902200"/>
          <p14:tracePt t="183295" x="4125913" y="4902200"/>
          <p14:tracePt t="183319" x="4133850" y="4902200"/>
          <p14:tracePt t="183375" x="4152900" y="4902200"/>
          <p14:tracePt t="183383" x="4160838" y="4902200"/>
          <p14:tracePt t="183399" x="4179888" y="4902200"/>
          <p14:tracePt t="183409" x="4187825" y="4902200"/>
          <p14:tracePt t="183425" x="4205288" y="4902200"/>
          <p14:tracePt t="183442" x="4241800" y="4902200"/>
          <p14:tracePt t="183458" x="4259263" y="4902200"/>
          <p14:tracePt t="183475" x="4295775" y="4929188"/>
          <p14:tracePt t="183895" x="4322763" y="4929188"/>
          <p14:tracePt t="183903" x="4340225" y="4929188"/>
          <p14:tracePt t="183911" x="4375150" y="4929188"/>
          <p14:tracePt t="183925" x="4456113" y="4919663"/>
          <p14:tracePt t="183942" x="4643438" y="4813300"/>
          <p14:tracePt t="183958" x="4902200" y="4652963"/>
          <p14:tracePt t="183960" x="5081588" y="4554538"/>
          <p14:tracePt t="183975" x="5581650" y="4286250"/>
          <p14:tracePt t="183992" x="6348413" y="3795713"/>
          <p14:tracePt t="184009" x="7054850" y="3251200"/>
          <p14:tracePt t="184025" x="7840663" y="2687638"/>
          <p14:tracePt t="184042" x="8562975" y="2232025"/>
          <p14:tracePt t="184058" x="9055100" y="1919288"/>
          <p14:tracePt t="184075" x="9340850" y="1731963"/>
          <p14:tracePt t="184092" x="9466263" y="1633538"/>
          <p14:tracePt t="184108" x="9501188" y="1616075"/>
          <p14:tracePt t="184125" x="9518650" y="1589088"/>
          <p14:tracePt t="184183" x="9545638" y="1562100"/>
          <p14:tracePt t="184192" x="9563100" y="1536700"/>
          <p14:tracePt t="184199" x="9582150" y="1527175"/>
          <p14:tracePt t="184209" x="9590088" y="1517650"/>
          <p14:tracePt t="184225" x="9634538" y="1455738"/>
          <p14:tracePt t="184242" x="9688513" y="1393825"/>
          <p14:tracePt t="184258" x="9742488" y="1295400"/>
          <p14:tracePt t="184275" x="9813925" y="1223963"/>
          <p14:tracePt t="184292" x="9848850" y="1160463"/>
          <p14:tracePt t="184308" x="9875838" y="1098550"/>
          <p14:tracePt t="184325" x="9875838" y="1054100"/>
          <p14:tracePt t="184342" x="9875838" y="1036638"/>
          <p14:tracePt t="184358" x="9875838" y="1017588"/>
          <p14:tracePt t="184375" x="9875838" y="1000125"/>
          <p14:tracePt t="184392" x="9875838" y="990600"/>
          <p14:tracePt t="184408" x="9858375" y="965200"/>
          <p14:tracePt t="184425" x="9786938" y="955675"/>
          <p14:tracePt t="184442" x="9725025" y="919163"/>
          <p14:tracePt t="184458" x="9626600" y="874713"/>
          <p14:tracePt t="184475" x="9590088" y="839788"/>
          <p14:tracePt t="184492" x="9563100" y="803275"/>
          <p14:tracePt t="184509" x="9537700" y="785813"/>
          <p14:tracePt t="184525" x="9537700" y="768350"/>
          <p14:tracePt t="184542" x="9537700" y="758825"/>
          <p14:tracePt t="184559" x="9537700" y="731838"/>
          <p14:tracePt t="184591" x="9537700" y="714375"/>
          <p14:tracePt t="184609" x="9537700" y="704850"/>
          <p14:tracePt t="184625" x="9537700" y="696913"/>
          <p14:tracePt t="184642" x="9537700" y="660400"/>
          <p14:tracePt t="184679" x="9537700" y="652463"/>
          <p14:tracePt t="184703" x="9555163" y="642938"/>
          <p14:tracePt t="184719" x="9555163" y="633413"/>
          <p14:tracePt t="184727" x="9563100" y="615950"/>
          <p14:tracePt t="184742" x="9563100" y="608013"/>
          <p14:tracePt t="184758" x="9572625" y="588963"/>
          <p14:tracePt t="184775" x="9572625" y="581025"/>
          <p14:tracePt t="184863" x="9582150" y="571500"/>
          <p14:tracePt t="184871" x="9590088" y="571500"/>
          <p14:tracePt t="184919" x="9599613" y="571500"/>
          <p14:tracePt t="184927" x="9599613" y="581025"/>
          <p14:tracePt t="184935" x="9609138" y="588963"/>
          <p14:tracePt t="184943" x="9609138" y="598488"/>
          <p14:tracePt t="184958" x="9609138" y="633413"/>
          <p14:tracePt t="184975" x="9626600" y="687388"/>
          <p14:tracePt t="184992" x="9626600" y="750888"/>
          <p14:tracePt t="185008" x="9644063" y="795338"/>
          <p14:tracePt t="185025" x="9644063" y="847725"/>
          <p14:tracePt t="185042" x="9644063" y="901700"/>
          <p14:tracePt t="185058" x="9661525" y="982663"/>
          <p14:tracePt t="185075" x="9661525" y="1017588"/>
          <p14:tracePt t="185092" x="9661525" y="1062038"/>
          <p14:tracePt t="185108" x="9661525" y="1116013"/>
          <p14:tracePt t="185125" x="9661525" y="1160463"/>
          <p14:tracePt t="185142" x="9661525" y="1187450"/>
          <p14:tracePt t="185158" x="9661525" y="1214438"/>
          <p14:tracePt t="185175" x="9661525" y="1231900"/>
          <p14:tracePt t="185192" x="9661525" y="1268413"/>
          <p14:tracePt t="185208" x="9661525" y="1285875"/>
          <p14:tracePt t="185225" x="9661525" y="1295400"/>
          <p14:tracePt t="185242" x="9653588" y="1339850"/>
          <p14:tracePt t="185275" x="9653588" y="1374775"/>
          <p14:tracePt t="185295" x="9653588" y="1384300"/>
          <p14:tracePt t="185311" x="9653588" y="1401763"/>
          <p14:tracePt t="185325" x="9653588" y="1411288"/>
          <p14:tracePt t="185342" x="9653588" y="1428750"/>
          <p14:tracePt t="185358" x="9653588" y="1446213"/>
          <p14:tracePt t="185375" x="9653588" y="1490663"/>
          <p14:tracePt t="185392" x="9653588" y="1500188"/>
          <p14:tracePt t="185408" x="9653588" y="1509713"/>
          <p14:tracePt t="185425" x="9653588" y="1536700"/>
          <p14:tracePt t="185441" x="9653588" y="1544638"/>
          <p14:tracePt t="185458" x="9634538" y="1581150"/>
          <p14:tracePt t="185475" x="9626600" y="1598613"/>
          <p14:tracePt t="185492" x="9599613" y="1625600"/>
          <p14:tracePt t="185508" x="9572625" y="1633538"/>
          <p14:tracePt t="185525" x="9510713" y="1660525"/>
          <p14:tracePt t="185541" x="9466263" y="1679575"/>
          <p14:tracePt t="185559" x="9402763" y="1687513"/>
          <p14:tracePt t="185576" x="9269413" y="1731963"/>
          <p14:tracePt t="185592" x="9161463" y="1741488"/>
          <p14:tracePt t="185608" x="9126538" y="1751013"/>
          <p14:tracePt t="185655" x="9109075" y="1751013"/>
          <p14:tracePt t="185791" x="9090025" y="1758950"/>
          <p14:tracePt t="185808" x="9109075" y="1758950"/>
          <p14:tracePt t="185815" x="9126538" y="1758950"/>
          <p14:tracePt t="185825" x="9153525" y="1758950"/>
          <p14:tracePt t="185842" x="9232900" y="1758950"/>
          <p14:tracePt t="185858" x="9340850" y="1758950"/>
          <p14:tracePt t="185875" x="9394825" y="1758950"/>
          <p14:tracePt t="185891" x="9456738" y="1758950"/>
          <p14:tracePt t="185908" x="9518650" y="1758950"/>
          <p14:tracePt t="185925" x="9582150" y="1758950"/>
          <p14:tracePt t="185942" x="9644063" y="1714500"/>
          <p14:tracePt t="185958" x="9688513" y="1714500"/>
          <p14:tracePt t="185975" x="9759950" y="1704975"/>
          <p14:tracePt t="185992" x="9796463" y="1670050"/>
          <p14:tracePt t="186008" x="9813925" y="1670050"/>
          <p14:tracePt t="186025" x="9831388" y="1660525"/>
          <p14:tracePt t="186042" x="9885363" y="1633538"/>
          <p14:tracePt t="186075" x="9929813" y="1598613"/>
          <p14:tracePt t="186091" x="9974263" y="1589088"/>
          <p14:tracePt t="186108" x="10018713" y="1571625"/>
          <p14:tracePt t="186125" x="10055225" y="1536700"/>
          <p14:tracePt t="186142" x="10082213" y="1517650"/>
          <p14:tracePt t="186158" x="10109200" y="1482725"/>
          <p14:tracePt t="186175" x="10126663" y="1473200"/>
          <p14:tracePt t="186399" x="10126663" y="1465263"/>
          <p14:tracePt t="186415" x="10117138" y="1465263"/>
          <p14:tracePt t="186424" x="10099675" y="1465263"/>
          <p14:tracePt t="186431" x="10072688" y="1465263"/>
          <p14:tracePt t="186441" x="10063163" y="1465263"/>
          <p14:tracePt t="186459" x="10045700" y="1465263"/>
          <p14:tracePt t="186475" x="10018713" y="1465263"/>
          <p14:tracePt t="186519" x="10010775" y="1473200"/>
          <p14:tracePt t="186527" x="10001250" y="1482725"/>
          <p14:tracePt t="186663" x="10018713" y="1482725"/>
          <p14:tracePt t="186679" x="10028238" y="1482725"/>
          <p14:tracePt t="186687" x="10045700" y="1482725"/>
          <p14:tracePt t="186695" x="10072688" y="1473200"/>
          <p14:tracePt t="186711" x="10082213" y="1473200"/>
          <p14:tracePt t="186725" x="10099675" y="1455738"/>
          <p14:tracePt t="186831" x="10117138" y="1455738"/>
          <p14:tracePt t="186839" x="10109200" y="1473200"/>
          <p14:tracePt t="186847" x="10099675" y="1482725"/>
          <p14:tracePt t="186858" x="10090150" y="1490663"/>
          <p14:tracePt t="186875" x="10055225" y="1544638"/>
          <p14:tracePt t="186892" x="10037763" y="1581150"/>
          <p14:tracePt t="186908" x="10010775" y="1598613"/>
          <p14:tracePt t="186925" x="10001250" y="1608138"/>
          <p14:tracePt t="186942" x="9991725" y="1633538"/>
          <p14:tracePt t="186958" x="9983788" y="1652588"/>
          <p14:tracePt t="187231" x="9956800" y="1660525"/>
          <p14:tracePt t="187239" x="9920288" y="1687513"/>
          <p14:tracePt t="187247" x="9858375" y="1731963"/>
          <p14:tracePt t="187258" x="9804400" y="1751013"/>
          <p14:tracePt t="187275" x="9634538" y="1866900"/>
          <p14:tracePt t="187291" x="9394825" y="2054225"/>
          <p14:tracePt t="187308" x="9090025" y="2268538"/>
          <p14:tracePt t="187325" x="8732838" y="2517775"/>
          <p14:tracePt t="187341" x="8402638" y="2759075"/>
          <p14:tracePt t="187358" x="8134350" y="2965450"/>
          <p14:tracePt t="187375" x="7742238" y="3241675"/>
          <p14:tracePt t="187392" x="7634288" y="3340100"/>
          <p14:tracePt t="187408" x="7170738" y="3625850"/>
          <p14:tracePt t="187425" x="6796088" y="3822700"/>
          <p14:tracePt t="187442" x="6491288" y="3990975"/>
          <p14:tracePt t="187458" x="6215063" y="4098925"/>
          <p14:tracePt t="187475" x="5911850" y="4276725"/>
          <p14:tracePt t="187491" x="5697538" y="4402138"/>
          <p14:tracePt t="187508" x="5518150" y="4465638"/>
          <p14:tracePt t="187525" x="5375275" y="4545013"/>
          <p14:tracePt t="187541" x="5276850" y="4608513"/>
          <p14:tracePt t="187558" x="5214938" y="4625975"/>
          <p14:tracePt t="187575" x="5143500" y="4670425"/>
          <p14:tracePt t="187592" x="5126038" y="4679950"/>
          <p14:tracePt t="187608" x="5108575" y="4679950"/>
          <p14:tracePt t="187625" x="5081588" y="4687888"/>
          <p14:tracePt t="187642" x="5037138" y="4714875"/>
          <p14:tracePt t="187658" x="4991100" y="4724400"/>
          <p14:tracePt t="187675" x="4929188" y="4732338"/>
          <p14:tracePt t="187692" x="4894263" y="4751388"/>
          <p14:tracePt t="187708" x="4867275" y="4751388"/>
          <p14:tracePt t="187725" x="4840288" y="4759325"/>
          <p14:tracePt t="188031" x="4840288" y="4786313"/>
          <p14:tracePt t="188039" x="4830763" y="4803775"/>
          <p14:tracePt t="188047" x="4803775" y="4848225"/>
          <p14:tracePt t="188063" x="4803775" y="4857750"/>
          <p14:tracePt t="188075" x="4803775" y="4875213"/>
          <p14:tracePt t="188092" x="4803775" y="4911725"/>
          <p14:tracePt t="188108" x="4795838" y="4956175"/>
          <p14:tracePt t="188125" x="4795838" y="4991100"/>
          <p14:tracePt t="188142" x="4795838" y="5000625"/>
          <p14:tracePt t="188158" x="4795838" y="5010150"/>
          <p14:tracePt t="189695" x="4795838" y="5018088"/>
          <p14:tracePt t="189991" x="4795838" y="5010150"/>
          <p14:tracePt t="190008" x="4786313" y="5000625"/>
          <p14:tracePt t="190024" x="4759325" y="5000625"/>
          <p14:tracePt t="190031" x="4751388" y="5000625"/>
          <p14:tracePt t="190041" x="4741863" y="5000625"/>
          <p14:tracePt t="190058" x="4697413" y="5000625"/>
          <p14:tracePt t="190075" x="4679950" y="5000625"/>
          <p14:tracePt t="190091" x="4643438" y="5000625"/>
          <p14:tracePt t="190108" x="4581525" y="5000625"/>
          <p14:tracePt t="190125" x="4537075" y="4991100"/>
          <p14:tracePt t="190141" x="4473575" y="4973638"/>
          <p14:tracePt t="190158" x="4465638" y="4973638"/>
          <p14:tracePt t="190175" x="4438650" y="4956175"/>
          <p14:tracePt t="190192" x="4411663" y="4956175"/>
          <p14:tracePt t="190208" x="4402138" y="4946650"/>
          <p14:tracePt t="190225" x="4384675" y="4929188"/>
          <p14:tracePt t="190241" x="4375150" y="4929188"/>
          <p14:tracePt t="190275" x="4367213" y="4919663"/>
          <p14:tracePt t="190292" x="4330700" y="4902200"/>
          <p14:tracePt t="190308" x="4303713" y="4884738"/>
          <p14:tracePt t="190324" x="4295775" y="4875213"/>
          <p14:tracePt t="190341" x="4259263" y="4867275"/>
          <p14:tracePt t="190358" x="4241800" y="4840288"/>
          <p14:tracePt t="190375" x="4224338" y="4830763"/>
          <p14:tracePt t="190983" x="4224338" y="4813300"/>
          <p14:tracePt t="190991" x="4232275" y="4813300"/>
          <p14:tracePt t="190999" x="4259263" y="4786313"/>
          <p14:tracePt t="191009" x="4295775" y="4786313"/>
          <p14:tracePt t="191025" x="4375150" y="4759325"/>
          <p14:tracePt t="191042" x="4465638" y="4751388"/>
          <p14:tracePt t="191058" x="4598988" y="4705350"/>
          <p14:tracePt t="191075" x="4803775" y="4633913"/>
          <p14:tracePt t="191091" x="4929188" y="4608513"/>
          <p14:tracePt t="191108" x="4983163" y="4589463"/>
          <p14:tracePt t="191375" x="4973638" y="4589463"/>
          <p14:tracePt t="191383" x="4965700" y="4589463"/>
          <p14:tracePt t="191393" x="4929188" y="4589463"/>
          <p14:tracePt t="191408" x="4875213" y="4598988"/>
          <p14:tracePt t="191425" x="4813300" y="4625975"/>
          <p14:tracePt t="191441" x="4786313" y="4633913"/>
          <p14:tracePt t="191458" x="4687888" y="4643438"/>
          <p14:tracePt t="191475" x="4625975" y="4660900"/>
          <p14:tracePt t="191492" x="4554538" y="4687888"/>
          <p14:tracePt t="191508" x="4491038" y="4697413"/>
          <p14:tracePt t="191525" x="4465638" y="4697413"/>
          <p14:tracePt t="191541" x="4419600" y="4697413"/>
          <p14:tracePt t="191558" x="4402138" y="4714875"/>
          <p14:tracePt t="191575" x="4375150" y="4714875"/>
          <p14:tracePt t="191592" x="4330700" y="4714875"/>
          <p14:tracePt t="191608" x="4276725" y="4724400"/>
          <p14:tracePt t="191625" x="4214813" y="4759325"/>
          <p14:tracePt t="191641" x="4170363" y="4786313"/>
          <p14:tracePt t="191658" x="4133850" y="4803775"/>
          <p14:tracePt t="191735" x="4125913" y="4822825"/>
          <p14:tracePt t="191759" x="4098925" y="4830763"/>
          <p14:tracePt t="191895" x="4089400" y="4840288"/>
          <p14:tracePt t="191967" x="4098925" y="4840288"/>
          <p14:tracePt t="191975" x="4125913" y="4840288"/>
          <p14:tracePt t="191983" x="4133850" y="4840288"/>
          <p14:tracePt t="191993" x="4152900" y="4840288"/>
          <p14:tracePt t="192009" x="4259263" y="4840288"/>
          <p14:tracePt t="192025" x="4419600" y="4803775"/>
          <p14:tracePt t="192041" x="4554538" y="4768850"/>
          <p14:tracePt t="192058" x="4598988" y="4751388"/>
          <p14:tracePt t="192075" x="4652963" y="4724400"/>
          <p14:tracePt t="192108" x="4670425" y="4714875"/>
          <p14:tracePt t="192125" x="4687888" y="4705350"/>
          <p14:tracePt t="192142" x="4768850" y="4679950"/>
          <p14:tracePt t="192158" x="4894263" y="4652963"/>
          <p14:tracePt t="192175" x="5010150" y="4633913"/>
          <p14:tracePt t="192503" x="5045075" y="4633913"/>
          <p14:tracePt t="192511" x="5081588" y="4633913"/>
          <p14:tracePt t="192519" x="5133975" y="4633913"/>
          <p14:tracePt t="192527" x="5224463" y="4633913"/>
          <p14:tracePt t="192542" x="5303838" y="4633913"/>
          <p14:tracePt t="192558" x="5589588" y="4643438"/>
          <p14:tracePt t="192575" x="6116638" y="4679950"/>
          <p14:tracePt t="192593" x="6429375" y="4679950"/>
          <p14:tracePt t="192608" x="6643688" y="4679950"/>
          <p14:tracePt t="192625" x="6697663" y="4679950"/>
          <p14:tracePt t="192663" x="6705600" y="4687888"/>
          <p14:tracePt t="192711" x="6705600" y="4714875"/>
          <p14:tracePt t="192727" x="6697663" y="4714875"/>
          <p14:tracePt t="192735" x="6688138" y="4724400"/>
          <p14:tracePt t="192743" x="6670675" y="4732338"/>
          <p14:tracePt t="192758" x="6661150" y="4732338"/>
          <p14:tracePt t="192776" x="6643688" y="4741863"/>
          <p14:tracePt t="192808" x="6634163" y="4759325"/>
          <p14:tracePt t="192815" x="6626225" y="4768850"/>
          <p14:tracePt t="192831" x="6599238" y="4786313"/>
          <p14:tracePt t="192847" x="6589713" y="4795838"/>
          <p14:tracePt t="192863" x="6562725" y="4813300"/>
          <p14:tracePt t="192879" x="6554788" y="4822825"/>
          <p14:tracePt t="192895" x="6537325" y="4840288"/>
          <p14:tracePt t="192908" x="6527800" y="4848225"/>
          <p14:tracePt t="192925" x="6500813" y="4867275"/>
          <p14:tracePt t="192941" x="6491288" y="4875213"/>
          <p14:tracePt t="193447" x="6491288" y="4884738"/>
          <p14:tracePt t="195255" x="6491288" y="4894263"/>
          <p14:tracePt t="195263" x="6491288" y="4902200"/>
          <p14:tracePt t="195274" x="6491288" y="4911725"/>
          <p14:tracePt t="195291" x="6446838" y="4938713"/>
          <p14:tracePt t="195308" x="6429375" y="4956175"/>
          <p14:tracePt t="195324" x="6394450" y="4956175"/>
          <p14:tracePt t="195341" x="6367463" y="4965700"/>
          <p14:tracePt t="195358" x="6323013" y="4965700"/>
          <p14:tracePt t="195374" x="6259513" y="4983163"/>
          <p14:tracePt t="195392" x="6134100" y="4983163"/>
          <p14:tracePt t="195408" x="6010275" y="4983163"/>
          <p14:tracePt t="195424" x="5929313" y="4983163"/>
          <p14:tracePt t="195441" x="5875338" y="4983163"/>
          <p14:tracePt t="195458" x="5840413" y="4983163"/>
          <p14:tracePt t="195474" x="5830888" y="4983163"/>
          <p14:tracePt t="195492" x="5813425" y="4983163"/>
          <p14:tracePt t="195508" x="5776913" y="4983163"/>
          <p14:tracePt t="195524" x="5732463" y="4983163"/>
          <p14:tracePt t="195541" x="5715000" y="4983163"/>
          <p14:tracePt t="195558" x="5697538" y="4983163"/>
          <p14:tracePt t="195574" x="5670550" y="4983163"/>
          <p14:tracePt t="195591" x="5653088" y="4983163"/>
          <p14:tracePt t="195608" x="5616575" y="4973638"/>
          <p14:tracePt t="195624" x="5589588" y="4946650"/>
          <p14:tracePt t="195663" x="5581650" y="4938713"/>
          <p14:tracePt t="195759" x="5572125" y="4938713"/>
          <p14:tracePt t="195807" x="5554663" y="4938713"/>
          <p14:tracePt t="196479" x="5562600" y="4938713"/>
          <p14:tracePt t="196511" x="5581650" y="4929188"/>
          <p14:tracePt t="196527" x="5589588" y="4929188"/>
          <p14:tracePt t="196535" x="5599113" y="4929188"/>
          <p14:tracePt t="196551" x="5626100" y="4929188"/>
          <p14:tracePt t="196567" x="5643563" y="4929188"/>
          <p14:tracePt t="196576" x="5688013" y="4919663"/>
          <p14:tracePt t="196593" x="5705475" y="4919663"/>
          <p14:tracePt t="196608" x="5803900" y="4884738"/>
          <p14:tracePt t="196624" x="5857875" y="4884738"/>
          <p14:tracePt t="196641" x="5911850" y="4875213"/>
          <p14:tracePt t="196674" x="5919788" y="4875213"/>
          <p14:tracePt t="196727" x="5929313" y="4875213"/>
          <p14:tracePt t="196799" x="5938838" y="4884738"/>
          <p14:tracePt t="196808" x="5946775" y="4884738"/>
          <p14:tracePt t="196815" x="5965825" y="4884738"/>
          <p14:tracePt t="196825" x="5983288" y="4884738"/>
          <p14:tracePt t="196841" x="6072188" y="4884738"/>
          <p14:tracePt t="196858" x="6153150" y="4848225"/>
          <p14:tracePt t="196874" x="6205538" y="4803775"/>
          <p14:tracePt t="196891" x="6232525" y="4768850"/>
          <p14:tracePt t="196908" x="6232525" y="4759325"/>
          <p14:tracePt t="196924" x="6242050" y="4751388"/>
          <p14:tracePt t="197047" x="6242050" y="4741863"/>
          <p14:tracePt t="197087" x="6242050" y="4724400"/>
          <p14:tracePt t="197095" x="6215063" y="4697413"/>
          <p14:tracePt t="197107" x="6205538" y="4687888"/>
          <p14:tracePt t="197124" x="6197600" y="4660900"/>
          <p14:tracePt t="197141" x="6188075" y="4633913"/>
          <p14:tracePt t="197231" x="6180138" y="4625975"/>
          <p14:tracePt t="197303" x="6153150" y="4625975"/>
          <p14:tracePt t="197311" x="6153150" y="4633913"/>
          <p14:tracePt t="197319" x="6153150" y="4643438"/>
          <p14:tracePt t="197327" x="6143625" y="4670425"/>
          <p14:tracePt t="197343" x="6143625" y="4687888"/>
          <p14:tracePt t="197358" x="6143625" y="4697413"/>
          <p14:tracePt t="197374" x="6143625" y="4714875"/>
          <p14:tracePt t="197391" x="6134100" y="4741863"/>
          <p14:tracePt t="197408" x="6134100" y="4751388"/>
          <p14:tracePt t="197424" x="6134100" y="4759325"/>
          <p14:tracePt t="197441" x="6134100" y="4795838"/>
          <p14:tracePt t="197458" x="6134100" y="4813300"/>
          <p14:tracePt t="197474" x="6126163" y="4822825"/>
          <p14:tracePt t="197491" x="6116638" y="4840288"/>
          <p14:tracePt t="197508" x="6089650" y="4867275"/>
          <p14:tracePt t="197524" x="6089650" y="4875213"/>
          <p14:tracePt t="197541" x="6072188" y="4919663"/>
          <p14:tracePt t="197558" x="6037263" y="4946650"/>
          <p14:tracePt t="197575" x="6010275" y="4973638"/>
          <p14:tracePt t="197592" x="5965825" y="4991100"/>
          <p14:tracePt t="197608" x="5956300" y="4991100"/>
          <p14:tracePt t="197943" x="5946775" y="5000625"/>
          <p14:tracePt t="197983" x="5946775" y="5018088"/>
          <p14:tracePt t="198095" x="5946775" y="5027613"/>
          <p14:tracePt t="198103" x="5956300" y="5037138"/>
          <p14:tracePt t="198151" x="5973763" y="5037138"/>
          <p14:tracePt t="198191" x="6000750" y="5045075"/>
          <p14:tracePt t="198279" x="6010275" y="5045075"/>
          <p14:tracePt t="198295" x="6045200" y="5054600"/>
          <p14:tracePt t="198383" x="6054725" y="5054600"/>
          <p14:tracePt t="198399" x="6062663" y="5054600"/>
          <p14:tracePt t="198408" x="6072188" y="5072063"/>
          <p14:tracePt t="198415" x="6089650" y="5081588"/>
          <p14:tracePt t="198535" x="6099175" y="5081588"/>
          <p14:tracePt t="198631" x="6108700" y="5081588"/>
          <p14:tracePt t="198663" x="6116638" y="5081588"/>
          <p14:tracePt t="199783" x="6089650" y="5081588"/>
          <p14:tracePt t="199791" x="6037263" y="5081588"/>
          <p14:tracePt t="199799" x="6018213" y="5081588"/>
          <p14:tracePt t="199809" x="5938838" y="5054600"/>
          <p14:tracePt t="199825" x="5795963" y="5010150"/>
          <p14:tracePt t="199841" x="5545138" y="4956175"/>
          <p14:tracePt t="199858" x="5384800" y="4911725"/>
          <p14:tracePt t="199875" x="5187950" y="4875213"/>
          <p14:tracePt t="199891" x="4894263" y="4840288"/>
          <p14:tracePt t="199908" x="4491038" y="4840288"/>
          <p14:tracePt t="199924" x="4367213" y="4840288"/>
          <p14:tracePt t="199942" x="4268788" y="4840288"/>
          <p14:tracePt t="199958" x="4160838" y="4857750"/>
          <p14:tracePt t="199960" x="4133850" y="4867275"/>
          <p14:tracePt t="199999" x="4125913" y="4867275"/>
          <p14:tracePt t="200023" x="4116388" y="4875213"/>
          <p14:tracePt t="200031" x="4108450" y="4884738"/>
          <p14:tracePt t="200041" x="4081463" y="4902200"/>
          <p14:tracePt t="200063" x="4071938" y="4902200"/>
          <p14:tracePt t="200075" x="4054475" y="4911725"/>
          <p14:tracePt t="200091" x="4027488" y="4911725"/>
          <p14:tracePt t="200108" x="3973513" y="4911725"/>
          <p14:tracePt t="200124" x="3894138" y="4911725"/>
          <p14:tracePt t="200141" x="3786188" y="4911725"/>
          <p14:tracePt t="200158" x="3697288" y="4911725"/>
          <p14:tracePt t="200175" x="3608388" y="4911725"/>
          <p14:tracePt t="200191" x="3571875" y="4911725"/>
          <p14:tracePt t="200207" x="3554413" y="4911725"/>
          <p14:tracePt t="200247" x="3544888" y="4919663"/>
          <p14:tracePt t="200351" x="3536950" y="4919663"/>
          <p14:tracePt t="200359" x="3500438" y="4919663"/>
          <p14:tracePt t="200367" x="3473450" y="4919663"/>
          <p14:tracePt t="200376" x="3419475" y="4919663"/>
          <p14:tracePt t="200391" x="3375025" y="4919663"/>
          <p14:tracePt t="200408" x="3348038" y="4919663"/>
          <p14:tracePt t="201247" x="3357563" y="4919663"/>
          <p14:tracePt t="201551" x="3367088" y="4919663"/>
          <p14:tracePt t="201983" x="3402013" y="4919663"/>
          <p14:tracePt t="201991" x="3411538" y="4919663"/>
          <p14:tracePt t="201999" x="3438525" y="4919663"/>
          <p14:tracePt t="202009" x="3482975" y="4919663"/>
          <p14:tracePt t="202024" x="3652838" y="4919663"/>
          <p14:tracePt t="202041" x="3938588" y="4919663"/>
          <p14:tracePt t="202057" x="4295775" y="4919663"/>
          <p14:tracePt t="202074" x="4660900" y="4875213"/>
          <p14:tracePt t="202091" x="4929188" y="4857750"/>
          <p14:tracePt t="202107" x="5153025" y="4822825"/>
          <p14:tracePt t="202124" x="5224463" y="4822825"/>
          <p14:tracePt t="202141" x="5232400" y="4822825"/>
          <p14:tracePt t="202279" x="5241925" y="4822825"/>
          <p14:tracePt t="202415" x="5232400" y="4822825"/>
          <p14:tracePt t="202424" x="5224463" y="4822825"/>
          <p14:tracePt t="202431" x="5214938" y="4822825"/>
          <p14:tracePt t="202441" x="5187950" y="4822825"/>
          <p14:tracePt t="202457" x="5180013" y="4822825"/>
          <p14:tracePt t="202474" x="5170488" y="4822825"/>
          <p14:tracePt t="202599" x="5160963" y="4822825"/>
          <p14:tracePt t="203111" x="5143500" y="4822825"/>
          <p14:tracePt t="203119" x="5116513" y="4822825"/>
          <p14:tracePt t="203127" x="5054600" y="4867275"/>
          <p14:tracePt t="203141" x="5037138" y="4875213"/>
          <p14:tracePt t="203157" x="4902200" y="4938713"/>
          <p14:tracePt t="203174" x="4741863" y="5000625"/>
          <p14:tracePt t="203191" x="4545013" y="5081588"/>
          <p14:tracePt t="203208" x="4446588" y="5089525"/>
          <p14:tracePt t="203224" x="4322763" y="5116513"/>
          <p14:tracePt t="203241" x="4241800" y="5160963"/>
          <p14:tracePt t="203257" x="4179888" y="5170488"/>
          <p14:tracePt t="203274" x="4116388" y="5197475"/>
          <p14:tracePt t="203291" x="4071938" y="5224463"/>
          <p14:tracePt t="203307" x="4027488" y="5241925"/>
          <p14:tracePt t="203324" x="3990975" y="5276850"/>
          <p14:tracePt t="203341" x="3965575" y="5276850"/>
          <p14:tracePt t="203357" x="3946525" y="5286375"/>
          <p14:tracePt t="203374" x="3894138" y="5303838"/>
          <p14:tracePt t="203391" x="3813175" y="5330825"/>
          <p14:tracePt t="203408" x="3724275" y="5340350"/>
          <p14:tracePt t="203424" x="3697288" y="5348288"/>
          <p14:tracePt t="203441" x="3670300" y="5357813"/>
          <p14:tracePt t="203632" x="3660775" y="5375275"/>
          <p14:tracePt t="203679" x="3660775" y="5384800"/>
          <p14:tracePt t="203695" x="3697288" y="5384800"/>
          <p14:tracePt t="203703" x="3714750" y="5384800"/>
          <p14:tracePt t="203711" x="3768725" y="5384800"/>
          <p14:tracePt t="203724" x="3822700" y="5384800"/>
          <p14:tracePt t="203741" x="4037013" y="5384800"/>
          <p14:tracePt t="203757" x="4375150" y="5348288"/>
          <p14:tracePt t="203774" x="4751388" y="5330825"/>
          <p14:tracePt t="203791" x="5384800" y="5180013"/>
          <p14:tracePt t="203808" x="5768975" y="5099050"/>
          <p14:tracePt t="203824" x="6037263" y="5062538"/>
          <p14:tracePt t="203841" x="6134100" y="5018088"/>
          <p14:tracePt t="203857" x="6143625" y="5018088"/>
          <p14:tracePt t="203959" x="6116638" y="5018088"/>
          <p14:tracePt t="203967" x="6108700" y="5018088"/>
          <p14:tracePt t="203975" x="6099175" y="5018088"/>
          <p14:tracePt t="203991" x="6037263" y="5018088"/>
          <p14:tracePt t="204008" x="5965825" y="5018088"/>
          <p14:tracePt t="204024" x="5867400" y="5018088"/>
          <p14:tracePt t="204041" x="5813425" y="5018088"/>
          <p14:tracePt t="204057" x="5795963" y="5018088"/>
          <p14:tracePt t="204074" x="5786438" y="5018088"/>
          <p14:tracePt t="204091" x="5741988" y="5018088"/>
          <p14:tracePt t="204107" x="5688013" y="5010150"/>
          <p14:tracePt t="204124" x="5680075" y="5010150"/>
          <p14:tracePt t="204141" x="5643563" y="5010150"/>
          <p14:tracePt t="204157" x="5634038" y="5000625"/>
          <p14:tracePt t="204208" x="5626100" y="5000625"/>
          <p14:tracePt t="204215" x="5616575" y="4991100"/>
          <p14:tracePt t="204231" x="5589588" y="4991100"/>
          <p14:tracePt t="204241" x="5581650" y="4973638"/>
          <p14:tracePt t="204258" x="5572125" y="4965700"/>
          <p14:tracePt t="204287" x="5562600" y="4946650"/>
          <p14:tracePt t="204303" x="5554663" y="4938713"/>
          <p14:tracePt t="204311" x="5554663" y="4929188"/>
          <p14:tracePt t="204327" x="5554663" y="4911725"/>
          <p14:tracePt t="204341" x="5537200" y="4902200"/>
          <p14:tracePt t="204357" x="5527675" y="4894263"/>
          <p14:tracePt t="204374" x="5518150" y="4857750"/>
          <p14:tracePt t="204391" x="5510213" y="4830763"/>
          <p14:tracePt t="204407" x="5510213" y="4813300"/>
          <p14:tracePt t="204607" x="5518150" y="4840288"/>
          <p14:tracePt t="204615" x="5527675" y="4848225"/>
          <p14:tracePt t="204625" x="5554663" y="4867275"/>
          <p14:tracePt t="204641" x="5562600" y="4867275"/>
          <p14:tracePt t="204657" x="5572125" y="4875213"/>
          <p14:tracePt t="204674" x="5581650" y="4875213"/>
          <p14:tracePt t="204691" x="5616575" y="4875213"/>
          <p14:tracePt t="204707" x="5626100" y="4875213"/>
          <p14:tracePt t="204724" x="5643563" y="4894263"/>
          <p14:tracePt t="204741" x="5653088" y="4902200"/>
          <p14:tracePt t="204757" x="5680075" y="4902200"/>
          <p14:tracePt t="204774" x="5688013" y="4902200"/>
          <p14:tracePt t="204791" x="5697538" y="4884738"/>
          <p14:tracePt t="204855" x="5715000" y="4884738"/>
          <p14:tracePt t="204871" x="5732463" y="4884738"/>
          <p14:tracePt t="204879" x="5741988" y="4884738"/>
          <p14:tracePt t="204891" x="5776913" y="4884738"/>
          <p14:tracePt t="204908" x="5830888" y="4884738"/>
          <p14:tracePt t="204924" x="5956300" y="4884738"/>
          <p14:tracePt t="204941" x="6153150" y="4884738"/>
          <p14:tracePt t="204957" x="6348413" y="4884738"/>
          <p14:tracePt t="204974" x="6545263" y="4875213"/>
          <p14:tracePt t="204976" x="6581775" y="4875213"/>
          <p14:tracePt t="204991" x="6643688" y="4848225"/>
          <p14:tracePt t="205063" x="6634163" y="4848225"/>
          <p14:tracePt t="205071" x="6626225" y="4848225"/>
          <p14:tracePt t="205079" x="6616700" y="4848225"/>
          <p14:tracePt t="205090" x="6599238" y="4848225"/>
          <p14:tracePt t="205108" x="6581775" y="4848225"/>
          <p14:tracePt t="205319" x="6589713" y="4848225"/>
          <p14:tracePt t="205359" x="6599238" y="4857750"/>
          <p14:tracePt t="205367" x="6554788" y="4894263"/>
          <p14:tracePt t="205375" x="6473825" y="4929188"/>
          <p14:tracePt t="205391" x="6323013" y="4983163"/>
          <p14:tracePt t="205408" x="5946775" y="5108575"/>
          <p14:tracePt t="205424" x="5599113" y="5205413"/>
          <p14:tracePt t="205441" x="5259388" y="5259388"/>
          <p14:tracePt t="205457" x="4946650" y="5276850"/>
          <p14:tracePt t="205474" x="4768850" y="5313363"/>
          <p14:tracePt t="205491" x="4697413" y="5313363"/>
          <p14:tracePt t="205507" x="4598988" y="5357813"/>
          <p14:tracePt t="205524" x="4527550" y="5367338"/>
          <p14:tracePt t="205541" x="4446588" y="5411788"/>
          <p14:tracePt t="205557" x="4384675" y="5429250"/>
          <p14:tracePt t="205574" x="4322763" y="5446713"/>
          <p14:tracePt t="205591" x="4232275" y="5465763"/>
          <p14:tracePt t="205608" x="4143375" y="5465763"/>
          <p14:tracePt t="205625" x="4071938" y="5465763"/>
          <p14:tracePt t="205641" x="4037013" y="5483225"/>
          <p14:tracePt t="205657" x="4027488" y="5483225"/>
          <p14:tracePt t="205735" x="4027488" y="5491163"/>
          <p14:tracePt t="205767" x="4054475" y="5491163"/>
          <p14:tracePt t="205775" x="4062413" y="5500688"/>
          <p14:tracePt t="205783" x="4071938" y="5500688"/>
          <p14:tracePt t="205792" x="4081463" y="5500688"/>
          <p14:tracePt t="205808" x="4125913" y="5527675"/>
          <p14:tracePt t="205824" x="4170363" y="5527675"/>
          <p14:tracePt t="205841" x="4197350" y="5527675"/>
          <p14:tracePt t="205857" x="4224338" y="5537200"/>
          <p14:tracePt t="205890" x="4241800" y="5537200"/>
          <p14:tracePt t="205919" x="4251325" y="5537200"/>
          <p14:tracePt t="205935" x="4268788" y="5537200"/>
          <p14:tracePt t="206847" x="4276725" y="5537200"/>
          <p14:tracePt t="206879" x="4286250" y="5537200"/>
          <p14:tracePt t="206919" x="4303713" y="5537200"/>
          <p14:tracePt t="206927" x="4313238" y="5527675"/>
          <p14:tracePt t="206959" x="4313238" y="5518150"/>
          <p14:tracePt t="206967" x="4313238" y="5491163"/>
          <p14:tracePt t="206983" x="4313238" y="5483225"/>
          <p14:tracePt t="206992" x="4322763" y="5473700"/>
          <p14:tracePt t="207007" x="4330700" y="5465763"/>
          <p14:tracePt t="207047" x="4330700" y="5446713"/>
          <p14:tracePt t="207063" x="4330700" y="5429250"/>
          <p14:tracePt t="207079" x="4330700" y="5419725"/>
          <p14:tracePt t="207095" x="4330700" y="5411788"/>
          <p14:tracePt t="207103" x="4330700" y="5394325"/>
          <p14:tracePt t="207119" x="4330700" y="5367338"/>
          <p14:tracePt t="207127" x="4322763" y="5357813"/>
          <p14:tracePt t="207141" x="4303713" y="5348288"/>
          <p14:tracePt t="207158" x="4286250" y="5330825"/>
          <p14:tracePt t="207174" x="4276725" y="5322888"/>
          <p14:tracePt t="207191" x="4268788" y="5313363"/>
          <p14:tracePt t="207207" x="4241800" y="5303838"/>
          <p14:tracePt t="207225" x="4232275" y="5295900"/>
          <p14:tracePt t="207241" x="4224338" y="5295900"/>
          <p14:tracePt t="207257" x="4214813" y="5295900"/>
          <p14:tracePt t="207290" x="4187825" y="5295900"/>
          <p14:tracePt t="207307" x="4179888" y="5295900"/>
          <p14:tracePt t="207324" x="4170363" y="5295900"/>
          <p14:tracePt t="207341" x="4152900" y="5286375"/>
          <p14:tracePt t="207358" x="4133850" y="5259388"/>
          <p14:tracePt t="207374" x="4125913" y="5259388"/>
          <p14:tracePt t="207391" x="4089400" y="5259388"/>
          <p14:tracePt t="207408" x="4062413" y="5259388"/>
          <p14:tracePt t="207424" x="4037013" y="5259388"/>
          <p14:tracePt t="207458" x="4027488" y="5259388"/>
          <p14:tracePt t="207479" x="4017963" y="5259388"/>
          <p14:tracePt t="207495" x="4010025" y="5259388"/>
          <p14:tracePt t="207527" x="3983038" y="5259388"/>
          <p14:tracePt t="207543" x="3973513" y="5259388"/>
          <p14:tracePt t="207567" x="3965575" y="5259388"/>
          <p14:tracePt t="207591" x="3956050" y="5259388"/>
          <p14:tracePt t="207608" x="3929063" y="5259388"/>
          <p14:tracePt t="207631" x="3919538" y="5259388"/>
          <p14:tracePt t="207687" x="3911600" y="5259388"/>
          <p14:tracePt t="207727" x="3902075" y="5259388"/>
          <p14:tracePt t="207735" x="3894138" y="5268913"/>
          <p14:tracePt t="207767" x="3884613" y="5268913"/>
          <p14:tracePt t="207791" x="3875088" y="5268913"/>
          <p14:tracePt t="207808" x="3867150" y="5268913"/>
          <p14:tracePt t="207863" x="3848100" y="5268913"/>
          <p14:tracePt t="207879" x="3840163" y="5276850"/>
          <p14:tracePt t="207911" x="3830638" y="5276850"/>
          <p14:tracePt t="207935" x="3813175" y="5286375"/>
          <p14:tracePt t="207999" x="3795713" y="5286375"/>
          <p14:tracePt t="208023" x="3776663" y="5286375"/>
          <p14:tracePt t="208040" x="3768725" y="5295900"/>
          <p14:tracePt t="208047" x="3759200" y="5295900"/>
          <p14:tracePt t="208057" x="3751263" y="5303838"/>
          <p14:tracePt t="208074" x="3732213" y="5330825"/>
          <p14:tracePt t="208095" x="3724275" y="5340350"/>
          <p14:tracePt t="208111" x="3714750" y="5348288"/>
          <p14:tracePt t="208124" x="3705225" y="5375275"/>
          <p14:tracePt t="208143" x="3705225" y="5384800"/>
          <p14:tracePt t="208157" x="3705225" y="5394325"/>
          <p14:tracePt t="208174" x="3705225" y="5419725"/>
          <p14:tracePt t="208191" x="3705225" y="5446713"/>
          <p14:tracePt t="208208" x="3705225" y="5483225"/>
          <p14:tracePt t="208225" x="3705225" y="5518150"/>
          <p14:tracePt t="208240" x="3714750" y="5537200"/>
          <p14:tracePt t="208257" x="3724275" y="5562600"/>
          <p14:tracePt t="208274" x="3724275" y="5572125"/>
          <p14:tracePt t="208290" x="3759200" y="5589588"/>
          <p14:tracePt t="208308" x="3786188" y="5616575"/>
          <p14:tracePt t="208324" x="3830638" y="5643563"/>
          <p14:tracePt t="208340" x="3840163" y="5653088"/>
          <p14:tracePt t="208357" x="3884613" y="5661025"/>
          <p14:tracePt t="208374" x="3894138" y="5661025"/>
          <p14:tracePt t="208391" x="3919538" y="5670550"/>
          <p14:tracePt t="208408" x="3929063" y="5670550"/>
          <p14:tracePt t="208424" x="3973513" y="5670550"/>
          <p14:tracePt t="208441" x="4000500" y="5670550"/>
          <p14:tracePt t="208457" x="4062413" y="5670550"/>
          <p14:tracePt t="208474" x="4108450" y="5670550"/>
          <p14:tracePt t="208491" x="4170363" y="5670550"/>
          <p14:tracePt t="208508" x="4205288" y="5670550"/>
          <p14:tracePt t="208540" x="4214813" y="5670550"/>
          <p14:tracePt t="208557" x="4232275" y="5670550"/>
          <p14:tracePt t="208574" x="4268788" y="5670550"/>
          <p14:tracePt t="208591" x="4313238" y="5643563"/>
          <p14:tracePt t="208608" x="4384675" y="5616575"/>
          <p14:tracePt t="208624" x="4419600" y="5599113"/>
          <p14:tracePt t="208641" x="4429125" y="5572125"/>
          <p14:tracePt t="208674" x="4446588" y="5562600"/>
          <p14:tracePt t="208690" x="4456113" y="5554663"/>
          <p14:tracePt t="208707" x="4465638" y="5527675"/>
          <p14:tracePt t="208724" x="4465638" y="5483225"/>
          <p14:tracePt t="208740" x="4465638" y="5456238"/>
          <p14:tracePt t="208757" x="4465638" y="5419725"/>
          <p14:tracePt t="208774" x="4438650" y="5384800"/>
          <p14:tracePt t="208790" x="4438650" y="5375275"/>
          <p14:tracePt t="208808" x="4438650" y="5357813"/>
          <p14:tracePt t="208824" x="4438650" y="5348288"/>
          <p14:tracePt t="208841" x="4456113" y="5303838"/>
          <p14:tracePt t="208857" x="4537075" y="5251450"/>
          <p14:tracePt t="208874" x="4652963" y="5180013"/>
          <p14:tracePt t="208891" x="4911725" y="5045075"/>
          <p14:tracePt t="208907" x="5232400" y="4857750"/>
          <p14:tracePt t="208924" x="5608638" y="4652963"/>
          <p14:tracePt t="208940" x="5919788" y="4465638"/>
          <p14:tracePt t="208957" x="6180138" y="4276725"/>
          <p14:tracePt t="208974" x="6313488" y="4152900"/>
          <p14:tracePt t="208992" x="6313488" y="4143375"/>
          <p14:tracePt t="209047" x="6303963" y="4125913"/>
          <p14:tracePt t="209057" x="6296025" y="4125913"/>
          <p14:tracePt t="209063" x="6286500" y="4125913"/>
          <p14:tracePt t="209074" x="6276975" y="4125913"/>
          <p14:tracePt t="209095" x="6269038" y="4116388"/>
          <p14:tracePt t="209107" x="6259513" y="4098925"/>
          <p14:tracePt t="209124" x="6232525" y="4062413"/>
          <p14:tracePt t="209141" x="6215063" y="4044950"/>
          <p14:tracePt t="209157" x="6197600" y="4017963"/>
          <p14:tracePt t="209174" x="6134100" y="4010025"/>
          <p14:tracePt t="209190" x="6072188" y="3983038"/>
          <p14:tracePt t="209208" x="5946775" y="3983038"/>
          <p14:tracePt t="209225" x="5813425" y="4037013"/>
          <p14:tracePt t="209241" x="5697538" y="4081463"/>
          <p14:tracePt t="209257" x="5589588" y="4160838"/>
          <p14:tracePt t="209274" x="5527675" y="4197350"/>
          <p14:tracePt t="209290" x="5518150" y="4205288"/>
          <p14:tracePt t="209307" x="5510213" y="4214813"/>
          <p14:tracePt t="209487" x="5545138" y="4214813"/>
          <p14:tracePt t="209495" x="5554663" y="4214813"/>
          <p14:tracePt t="209507" x="5572125" y="4214813"/>
          <p14:tracePt t="209524" x="5643563" y="4197350"/>
          <p14:tracePt t="209540" x="5751513" y="4179888"/>
          <p14:tracePt t="209557" x="5768975" y="4179888"/>
          <p14:tracePt t="209574" x="5795963" y="4160838"/>
          <p14:tracePt t="209590" x="5803900" y="4160838"/>
          <p14:tracePt t="209607" x="5813425" y="4160838"/>
          <p14:tracePt t="209663" x="5848350" y="4160838"/>
          <p14:tracePt t="209671" x="5875338" y="4160838"/>
          <p14:tracePt t="209679" x="5884863" y="4160838"/>
          <p14:tracePt t="209690" x="5919788" y="4160838"/>
          <p14:tracePt t="209707" x="5929313" y="4152900"/>
          <p14:tracePt t="209724" x="5938838" y="4143375"/>
          <p14:tracePt t="209759" x="5946775" y="4133850"/>
          <p14:tracePt t="209775" x="5956300" y="4133850"/>
          <p14:tracePt t="209791" x="5965825" y="4133850"/>
          <p14:tracePt t="209808" x="5983288" y="4133850"/>
          <p14:tracePt t="209831" x="5991225" y="4133850"/>
          <p14:tracePt t="209840" x="6027738" y="4133850"/>
          <p14:tracePt t="209847" x="6045200" y="4133850"/>
          <p14:tracePt t="209857" x="6099175" y="4133850"/>
          <p14:tracePt t="209874" x="6180138" y="4133850"/>
          <p14:tracePt t="209890" x="6286500" y="4108450"/>
          <p14:tracePt t="209907" x="6367463" y="4081463"/>
          <p14:tracePt t="209924" x="6429375" y="4054475"/>
          <p14:tracePt t="210191" x="6465888" y="4054475"/>
          <p14:tracePt t="210199" x="6473825" y="4044950"/>
          <p14:tracePt t="210208" x="6500813" y="4044950"/>
          <p14:tracePt t="210224" x="6562725" y="4044950"/>
          <p14:tracePt t="210240" x="6599238" y="4027488"/>
          <p14:tracePt t="210687" x="6599238" y="4017963"/>
          <p14:tracePt t="210695" x="6554788" y="4017963"/>
          <p14:tracePt t="210707" x="6500813" y="4017963"/>
          <p14:tracePt t="210724" x="6473825" y="4017963"/>
          <p14:tracePt t="210741" x="6465888" y="4017963"/>
          <p14:tracePt t="210774" x="6456363" y="4017963"/>
          <p14:tracePt t="210967" x="6465888" y="4017963"/>
          <p14:tracePt t="210991" x="6483350" y="4017963"/>
          <p14:tracePt t="210999" x="6491288" y="4017963"/>
          <p14:tracePt t="211015" x="6500813" y="4017963"/>
          <p14:tracePt t="211031" x="6518275" y="4017963"/>
          <p14:tracePt t="211041" x="6527800" y="4017963"/>
          <p14:tracePt t="211057" x="6554788" y="4017963"/>
          <p14:tracePt t="211074" x="6572250" y="4017963"/>
          <p14:tracePt t="211091" x="6581775" y="4017963"/>
          <p14:tracePt t="211107" x="6589713" y="4017963"/>
          <p14:tracePt t="211124" x="6626225" y="4017963"/>
          <p14:tracePt t="211141" x="6643688" y="4017963"/>
          <p14:tracePt t="211157" x="6680200" y="4017963"/>
          <p14:tracePt t="211174" x="6697663" y="4017963"/>
          <p14:tracePt t="211191" x="6705600" y="4017963"/>
          <p14:tracePt t="211207" x="6732588" y="4017963"/>
          <p14:tracePt t="211263" x="6742113" y="4017963"/>
          <p14:tracePt t="211287" x="6751638" y="4017963"/>
          <p14:tracePt t="211303" x="6769100" y="4010025"/>
          <p14:tracePt t="211311" x="6777038" y="4010025"/>
          <p14:tracePt t="211327" x="6796088" y="4010025"/>
          <p14:tracePt t="211340" x="6804025" y="4010025"/>
          <p14:tracePt t="211357" x="6823075" y="4010025"/>
          <p14:tracePt t="211374" x="6840538" y="4010025"/>
          <p14:tracePt t="211390" x="6902450" y="4000500"/>
          <p14:tracePt t="211408" x="6946900" y="4000500"/>
          <p14:tracePt t="211424" x="6956425" y="4000500"/>
          <p14:tracePt t="211519" x="6965950" y="4000500"/>
          <p14:tracePt t="211527" x="6973888" y="3983038"/>
          <p14:tracePt t="211727" x="6965950" y="3983038"/>
          <p14:tracePt t="211735" x="6956425" y="3983038"/>
          <p14:tracePt t="211743" x="6946900" y="3983038"/>
          <p14:tracePt t="211757" x="6911975" y="3983038"/>
          <p14:tracePt t="211774" x="6848475" y="4027488"/>
          <p14:tracePt t="211790" x="6813550" y="4089400"/>
          <p14:tracePt t="211808" x="6653213" y="4322763"/>
          <p14:tracePt t="211824" x="6491288" y="4518025"/>
          <p14:tracePt t="211841" x="6330950" y="4732338"/>
          <p14:tracePt t="211857" x="6143625" y="4946650"/>
          <p14:tracePt t="211874" x="6027738" y="5116513"/>
          <p14:tracePt t="211890" x="5902325" y="5232400"/>
          <p14:tracePt t="211907" x="5803900" y="5303838"/>
          <p14:tracePt t="211924" x="5697538" y="5357813"/>
          <p14:tracePt t="211941" x="5599113" y="5419725"/>
          <p14:tracePt t="211957" x="5537200" y="5500688"/>
          <p14:tracePt t="211974" x="5456238" y="5562600"/>
          <p14:tracePt t="211991" x="5340350" y="5626100"/>
          <p14:tracePt t="211992" x="5295900" y="5653088"/>
          <p14:tracePt t="212008" x="5214938" y="5705475"/>
          <p14:tracePt t="212024" x="5170488" y="5724525"/>
          <p14:tracePt t="212041" x="5108575" y="5768975"/>
          <p14:tracePt t="212057" x="5054600" y="5795963"/>
          <p14:tracePt t="212074" x="5000625" y="5830888"/>
          <p14:tracePt t="212090" x="4973638" y="5840413"/>
          <p14:tracePt t="212231" x="4965700" y="5840413"/>
          <p14:tracePt t="212240" x="4965700" y="5830888"/>
          <p14:tracePt t="212247" x="4946650" y="5803900"/>
          <p14:tracePt t="212271" x="4946650" y="5786438"/>
          <p14:tracePt t="212279" x="4938713" y="5768975"/>
          <p14:tracePt t="212290" x="4938713" y="5759450"/>
          <p14:tracePt t="212307" x="4938713" y="5751513"/>
          <p14:tracePt t="212324" x="4938713" y="5732463"/>
          <p14:tracePt t="212351" x="4938713" y="5724525"/>
          <p14:tracePt t="212375" x="4938713" y="5705475"/>
          <p14:tracePt t="212391" x="4938713" y="5697538"/>
          <p14:tracePt t="212407" x="4938713" y="5680075"/>
          <p14:tracePt t="212431" x="4938713" y="5670550"/>
          <p14:tracePt t="212447" x="4938713" y="5661025"/>
          <p14:tracePt t="212463" x="4938713" y="5653088"/>
          <p14:tracePt t="212471" x="4938713" y="5626100"/>
          <p14:tracePt t="212480" x="4911725" y="5599113"/>
          <p14:tracePt t="212495" x="4902200" y="5589588"/>
          <p14:tracePt t="212935" x="4902200" y="5581650"/>
          <p14:tracePt t="212967" x="4919663" y="5581650"/>
          <p14:tracePt t="212975" x="4929188" y="5581650"/>
          <p14:tracePt t="212983" x="4938713" y="5581650"/>
          <p14:tracePt t="212992" x="4946650" y="5581650"/>
          <p14:tracePt t="213008" x="4983163" y="5581650"/>
          <p14:tracePt t="213024" x="5027613" y="5581650"/>
          <p14:tracePt t="213041" x="5099050" y="5581650"/>
          <p14:tracePt t="213057" x="5205413" y="5581650"/>
          <p14:tracePt t="213074" x="5286375" y="5581650"/>
          <p14:tracePt t="213091" x="5295900" y="5581650"/>
          <p14:tracePt t="213311" x="5276850" y="5581650"/>
          <p14:tracePt t="213319" x="5268913" y="5581650"/>
          <p14:tracePt t="213327" x="5259388" y="5581650"/>
          <p14:tracePt t="213340" x="5224463" y="5581650"/>
          <p14:tracePt t="213357" x="5170488" y="5581650"/>
          <p14:tracePt t="213374" x="5108575" y="5581650"/>
          <p14:tracePt t="213390" x="5037138" y="5581650"/>
          <p14:tracePt t="213407" x="4956175" y="5581650"/>
          <p14:tracePt t="213424" x="4875213" y="5581650"/>
          <p14:tracePt t="213440" x="4848225" y="5572125"/>
          <p14:tracePt t="213474" x="4840288" y="5562600"/>
          <p14:tracePt t="213823" x="4848225" y="5562600"/>
          <p14:tracePt t="213831" x="4867275" y="5562600"/>
          <p14:tracePt t="213841" x="4875213" y="5562600"/>
          <p14:tracePt t="213857" x="4929188" y="5562600"/>
          <p14:tracePt t="213874" x="4991100" y="5562600"/>
          <p14:tracePt t="213890" x="5081588" y="5562600"/>
          <p14:tracePt t="213907" x="5143500" y="5562600"/>
          <p14:tracePt t="213923" x="5160963" y="5562600"/>
          <p14:tracePt t="213940" x="5170488" y="5562600"/>
          <p14:tracePt t="214783" x="5160963" y="5562600"/>
          <p14:tracePt t="214807" x="5153025" y="5562600"/>
          <p14:tracePt t="214815" x="5143500" y="5562600"/>
          <p14:tracePt t="214831" x="5108575" y="5562600"/>
          <p14:tracePt t="214841" x="5099050" y="5562600"/>
          <p14:tracePt t="214857" x="5062538" y="5562600"/>
          <p14:tracePt t="214874" x="5037138" y="5562600"/>
          <p14:tracePt t="214890" x="4983163" y="5562600"/>
          <p14:tracePt t="214907" x="4956175" y="5562600"/>
          <p14:tracePt t="214924" x="4946650" y="5562600"/>
          <p14:tracePt t="214941" x="4938713" y="5562600"/>
          <p14:tracePt t="214957" x="4919663" y="5562600"/>
          <p14:tracePt t="214974" x="4894263" y="5562600"/>
          <p14:tracePt t="214975" x="4884738" y="5562600"/>
          <p14:tracePt t="214990" x="4875213" y="5562600"/>
          <p14:tracePt t="215008" x="4776788" y="5562600"/>
          <p14:tracePt t="215024" x="4724400" y="5562600"/>
          <p14:tracePt t="215040" x="4697413" y="5562600"/>
          <p14:tracePt t="215057" x="4670425" y="5562600"/>
          <p14:tracePt t="215074" x="4660900" y="5562600"/>
          <p14:tracePt t="215090" x="4643438" y="5562600"/>
          <p14:tracePt t="215107" x="4625975" y="5562600"/>
          <p14:tracePt t="215124" x="4608513" y="5562600"/>
          <p14:tracePt t="215140" x="4572000" y="5562600"/>
          <p14:tracePt t="215157" x="4554538" y="5562600"/>
          <p14:tracePt t="215173" x="4518025" y="5562600"/>
          <p14:tracePt t="215190" x="4500563" y="5562600"/>
          <p14:tracePt t="215207" x="4446588" y="5562600"/>
          <p14:tracePt t="215224" x="4367213" y="5562600"/>
          <p14:tracePt t="215240" x="4259263" y="5562600"/>
          <p14:tracePt t="215257" x="4205288" y="5572125"/>
          <p14:tracePt t="215274" x="4143375" y="5572125"/>
          <p14:tracePt t="215290" x="4098925" y="5589588"/>
          <p14:tracePt t="215307" x="4071938" y="5608638"/>
          <p14:tracePt t="215324" x="4044950" y="5626100"/>
          <p14:tracePt t="215340" x="4037013" y="5626100"/>
          <p14:tracePt t="215407" x="4027488" y="5626100"/>
          <p14:tracePt t="215471" x="4017963" y="5626100"/>
          <p14:tracePt t="215495" x="4010025" y="5626100"/>
          <p14:tracePt t="215527" x="3983038" y="5626100"/>
          <p14:tracePt t="215855" x="3973513" y="5626100"/>
          <p14:tracePt t="215863" x="3965575" y="5626100"/>
          <p14:tracePt t="215895" x="3956050" y="5626100"/>
          <p14:tracePt t="215903" x="3929063" y="5626100"/>
          <p14:tracePt t="215911" x="3911600" y="5608638"/>
          <p14:tracePt t="215924" x="3857625" y="5608638"/>
          <p14:tracePt t="215940" x="3776663" y="5599113"/>
          <p14:tracePt t="215957" x="3687763" y="5581650"/>
          <p14:tracePt t="215974" x="3608388" y="5581650"/>
          <p14:tracePt t="215990" x="3589338" y="5581650"/>
          <p14:tracePt t="216007" x="3581400" y="5581650"/>
          <p14:tracePt t="216103" x="3554413" y="5581650"/>
          <p14:tracePt t="216247" x="3544888" y="5581650"/>
          <p14:tracePt t="216263" x="3536950" y="5581650"/>
          <p14:tracePt t="216279" x="3527425" y="5581650"/>
          <p14:tracePt t="216287" x="3500438" y="5581650"/>
          <p14:tracePt t="216295" x="3490913" y="5581650"/>
          <p14:tracePt t="216307" x="3482975" y="5581650"/>
          <p14:tracePt t="216324" x="3455988" y="5581650"/>
          <p14:tracePt t="216359" x="3438525" y="5581650"/>
          <p14:tracePt t="216463" x="3429000" y="5581650"/>
          <p14:tracePt t="216488" x="3419475" y="5581650"/>
          <p14:tracePt t="216511" x="3402013" y="5581650"/>
          <p14:tracePt t="216559" x="3394075" y="5581650"/>
          <p14:tracePt t="216583" x="3384550" y="5581650"/>
          <p14:tracePt t="216599" x="3367088" y="5581650"/>
          <p14:tracePt t="216663" x="3348038" y="5581650"/>
          <p14:tracePt t="216751" x="3340100" y="5572125"/>
          <p14:tracePt t="216783" x="3330575" y="5562600"/>
          <p14:tracePt t="216847" x="3322638" y="5554663"/>
          <p14:tracePt t="216903" x="3303588" y="5545138"/>
          <p14:tracePt t="217487" x="3322638" y="5527675"/>
          <p14:tracePt t="217495" x="3330575" y="5527675"/>
          <p14:tracePt t="217507" x="3348038" y="5527675"/>
          <p14:tracePt t="217523" x="3446463" y="5527675"/>
          <p14:tracePt t="217540" x="3633788" y="5527675"/>
          <p14:tracePt t="217557" x="3848100" y="5527675"/>
          <p14:tracePt t="217573" x="4133850" y="5527675"/>
          <p14:tracePt t="217590" x="4402138" y="5527675"/>
          <p14:tracePt t="217607" x="4589463" y="5500688"/>
          <p14:tracePt t="217623" x="4616450" y="5500688"/>
          <p14:tracePt t="217831" x="4625975" y="5500688"/>
          <p14:tracePt t="217847" x="4643438" y="5500688"/>
          <p14:tracePt t="217863" x="4660900" y="5500688"/>
          <p14:tracePt t="217871" x="4670425" y="5500688"/>
          <p14:tracePt t="217887" x="4679950" y="5500688"/>
          <p14:tracePt t="217895" x="4687888" y="5500688"/>
          <p14:tracePt t="217911" x="4714875" y="5500688"/>
          <p14:tracePt t="217923" x="4724400" y="5500688"/>
          <p14:tracePt t="217940" x="4732338" y="5500688"/>
          <p14:tracePt t="217957" x="4795838" y="5500688"/>
          <p14:tracePt t="217973" x="4848225" y="5500688"/>
          <p14:tracePt t="217990" x="4929188" y="5500688"/>
          <p14:tracePt t="218008" x="5054600" y="5500688"/>
          <p14:tracePt t="218024" x="5153025" y="5483225"/>
          <p14:tracePt t="218040" x="5180013" y="5483225"/>
          <p14:tracePt t="218057" x="5205413" y="5483225"/>
          <p14:tracePt t="218687" x="5170488" y="5483225"/>
          <p14:tracePt t="218695" x="5160963" y="5500688"/>
          <p14:tracePt t="218707" x="5160963" y="5510213"/>
          <p14:tracePt t="218723" x="5133975" y="5554663"/>
          <p14:tracePt t="218740" x="5116513" y="5589588"/>
          <p14:tracePt t="218757" x="5089525" y="5608638"/>
          <p14:tracePt t="218773" x="5081588" y="5626100"/>
          <p14:tracePt t="218790" x="5062538" y="5661025"/>
          <p14:tracePt t="218807" x="5045075" y="5680075"/>
          <p14:tracePt t="218824" x="5018088" y="5715000"/>
          <p14:tracePt t="218840" x="5000625" y="5732463"/>
          <p14:tracePt t="218857" x="4956175" y="5741988"/>
          <p14:tracePt t="218873" x="4938713" y="5759450"/>
          <p14:tracePt t="218890" x="4929188" y="5776913"/>
          <p14:tracePt t="218907" x="4902200" y="5786438"/>
          <p14:tracePt t="219519" x="4902200" y="5803900"/>
          <p14:tracePt t="219527" x="4902200" y="5830888"/>
          <p14:tracePt t="219540" x="4902200" y="5857875"/>
          <p14:tracePt t="219557" x="4902200" y="5875338"/>
          <p14:tracePt t="219573" x="4894263" y="5884863"/>
          <p14:tracePt t="219590" x="4894263" y="5929313"/>
          <p14:tracePt t="219608" x="4884738" y="5973763"/>
          <p14:tracePt t="219624" x="4884738" y="5991225"/>
          <p14:tracePt t="219641" x="4875213" y="6037263"/>
          <p14:tracePt t="219657" x="4875213" y="6081713"/>
          <p14:tracePt t="219673" x="4875213" y="6099175"/>
          <p14:tracePt t="219691" x="4875213" y="6134100"/>
          <p14:tracePt t="219707" x="4875213" y="6143625"/>
          <p14:tracePt t="219741" x="4875213" y="6153150"/>
          <p14:tracePt t="219815" x="4848225" y="6180138"/>
          <p14:tracePt t="219831" x="4848225" y="6188075"/>
          <p14:tracePt t="219855" x="4848225" y="6197600"/>
          <p14:tracePt t="220519" x="4840288" y="6205538"/>
          <p14:tracePt t="220527" x="4803775" y="6197600"/>
          <p14:tracePt t="220540" x="4776788" y="6170613"/>
          <p14:tracePt t="220557" x="4724400" y="6099175"/>
          <p14:tracePt t="220573" x="4687888" y="6054725"/>
          <p14:tracePt t="220590" x="4670425" y="5991225"/>
          <p14:tracePt t="220607" x="4633913" y="5956300"/>
          <p14:tracePt t="220640" x="4625975" y="5919788"/>
          <p14:tracePt t="220657" x="4608513" y="5902325"/>
          <p14:tracePt t="220673" x="4589463" y="5894388"/>
          <p14:tracePt t="220690" x="4572000" y="5867400"/>
          <p14:tracePt t="220707" x="4554538" y="5848350"/>
          <p14:tracePt t="220723" x="4537075" y="5840413"/>
          <p14:tracePt t="220740" x="4527550" y="5813425"/>
          <p14:tracePt t="220757" x="4518025" y="5795963"/>
          <p14:tracePt t="220773" x="4510088" y="5795963"/>
          <p14:tracePt t="220790" x="4500563" y="5786438"/>
          <p14:tracePt t="220807" x="4491038" y="5786438"/>
          <p14:tracePt t="220823" x="4465638" y="5768975"/>
          <p14:tracePt t="220840" x="4446588" y="5759450"/>
          <p14:tracePt t="220857" x="4402138" y="5751513"/>
          <p14:tracePt t="220873" x="4375150" y="5741988"/>
          <p14:tracePt t="220890" x="4348163" y="5732463"/>
          <p14:tracePt t="220906" x="4330700" y="5724525"/>
          <p14:tracePt t="220923" x="4303713" y="5724525"/>
          <p14:tracePt t="220940" x="4295775" y="5724525"/>
          <p14:tracePt t="220956" x="4286250" y="5724525"/>
          <p14:tracePt t="220973" x="4276725" y="5724525"/>
          <p14:tracePt t="221007" x="4251325" y="5724525"/>
          <p14:tracePt t="221024" x="4241800" y="5724525"/>
          <p14:tracePt t="221056" x="4232275" y="5724525"/>
          <p14:tracePt t="221079" x="4214813" y="5732463"/>
          <p14:tracePt t="221119" x="4187825" y="5741988"/>
          <p14:tracePt t="221151" x="4179888" y="5759450"/>
          <p14:tracePt t="221183" x="4160838" y="5786438"/>
          <p14:tracePt t="221199" x="4152900" y="5803900"/>
          <p14:tracePt t="221215" x="4152900" y="5813425"/>
          <p14:tracePt t="221231" x="4152900" y="5830888"/>
          <p14:tracePt t="221247" x="4143375" y="5857875"/>
          <p14:tracePt t="221263" x="4133850" y="5867400"/>
          <p14:tracePt t="221287" x="4133850" y="5884863"/>
          <p14:tracePt t="221295" x="4133850" y="5902325"/>
          <p14:tracePt t="221311" x="4133850" y="5911850"/>
          <p14:tracePt t="221323" x="4133850" y="5919788"/>
          <p14:tracePt t="221340" x="4133850" y="5938838"/>
          <p14:tracePt t="221357" x="4133850" y="5946775"/>
          <p14:tracePt t="221373" x="4133850" y="5965825"/>
          <p14:tracePt t="221399" x="4133850" y="5973763"/>
          <p14:tracePt t="221408" x="4133850" y="5991225"/>
          <p14:tracePt t="221424" x="4133850" y="6000750"/>
          <p14:tracePt t="221447" x="4133850" y="6010275"/>
          <p14:tracePt t="221473" x="4133850" y="6037263"/>
          <p14:tracePt t="221479" x="4133850" y="6045200"/>
          <p14:tracePt t="221490" x="4143375" y="6054725"/>
          <p14:tracePt t="221507" x="4152900" y="6062663"/>
          <p14:tracePt t="221523" x="4160838" y="6072188"/>
          <p14:tracePt t="221540" x="4179888" y="6089650"/>
          <p14:tracePt t="221559" x="4197350" y="6099175"/>
          <p14:tracePt t="221591" x="4205288" y="6108700"/>
          <p14:tracePt t="221607" x="4214813" y="6108700"/>
          <p14:tracePt t="221615" x="4224338" y="6116638"/>
          <p14:tracePt t="221631" x="4241800" y="6116638"/>
          <p14:tracePt t="221641" x="4251325" y="6116638"/>
          <p14:tracePt t="221657" x="4268788" y="6126163"/>
          <p14:tracePt t="221673" x="4303713" y="6126163"/>
          <p14:tracePt t="221690" x="4330700" y="6126163"/>
          <p14:tracePt t="221723" x="4340225" y="6126163"/>
          <p14:tracePt t="221743" x="4357688" y="6126163"/>
          <p14:tracePt t="221759" x="4375150" y="6126163"/>
          <p14:tracePt t="221775" x="4402138" y="6126163"/>
          <p14:tracePt t="221790" x="4411663" y="6126163"/>
          <p14:tracePt t="221807" x="4429125" y="6126163"/>
          <p14:tracePt t="221855" x="4438650" y="6126163"/>
          <p14:tracePt t="221887" x="4446588" y="6126163"/>
          <p14:tracePt t="221903" x="4465638" y="6126163"/>
          <p14:tracePt t="221919" x="4483100" y="6126163"/>
          <p14:tracePt t="221927" x="4510088" y="6108700"/>
          <p14:tracePt t="221943" x="4518025" y="6099175"/>
          <p14:tracePt t="221957" x="4527550" y="6089650"/>
          <p14:tracePt t="221973" x="4537075" y="6081713"/>
          <p14:tracePt t="221991" x="4562475" y="6054725"/>
          <p14:tracePt t="222024" x="4572000" y="6045200"/>
          <p14:tracePt t="222040" x="4581525" y="6027738"/>
          <p14:tracePt t="222047" x="4581525" y="6018213"/>
          <p14:tracePt t="222057" x="4608513" y="5991225"/>
          <p14:tracePt t="222073" x="4608513" y="5983288"/>
          <p14:tracePt t="222090" x="4608513" y="5946775"/>
          <p14:tracePt t="222107" x="4616450" y="5938838"/>
          <p14:tracePt t="222123" x="4616450" y="5929313"/>
          <p14:tracePt t="222140" x="4625975" y="5902325"/>
          <p14:tracePt t="222157" x="4625975" y="5875338"/>
          <p14:tracePt t="222173" x="4625975" y="5848350"/>
          <p14:tracePt t="222190" x="4625975" y="5840413"/>
          <p14:tracePt t="222207" x="4625975" y="5803900"/>
          <p14:tracePt t="222224" x="4625975" y="5786438"/>
          <p14:tracePt t="222240" x="4625975" y="5776913"/>
          <p14:tracePt t="222257" x="4625975" y="5724525"/>
          <p14:tracePt t="222273" x="4608513" y="5715000"/>
          <p14:tracePt t="222290" x="4598988" y="5697538"/>
          <p14:tracePt t="222307" x="4589463" y="5688013"/>
          <p14:tracePt t="222324" x="4572000" y="5670550"/>
          <p14:tracePt t="222340" x="4562475" y="5661025"/>
          <p14:tracePt t="222357" x="4554538" y="5661025"/>
          <p14:tracePt t="222373" x="4518025" y="5634038"/>
          <p14:tracePt t="222390" x="4510088" y="5626100"/>
          <p14:tracePt t="222407" x="4500563" y="5626100"/>
          <p14:tracePt t="222424" x="4491038" y="5616575"/>
          <p14:tracePt t="222479" x="4465638" y="5616575"/>
          <p14:tracePt t="222495" x="4456113" y="5616575"/>
          <p14:tracePt t="222511" x="4446588" y="5616575"/>
          <p14:tracePt t="222519" x="4438650" y="5616575"/>
          <p14:tracePt t="222527" x="4402138" y="5616575"/>
          <p14:tracePt t="222540" x="4394200" y="5616575"/>
          <p14:tracePt t="222557" x="4357688" y="5616575"/>
          <p14:tracePt t="222573" x="4322763" y="5626100"/>
          <p14:tracePt t="222607" x="4295775" y="5653088"/>
          <p14:tracePt t="222624" x="4259263" y="5661025"/>
          <p14:tracePt t="222641" x="4251325" y="5661025"/>
          <p14:tracePt t="222656" x="4224338" y="5680075"/>
          <p14:tracePt t="222673" x="4214813" y="5697538"/>
          <p14:tracePt t="222707" x="4205288" y="5697538"/>
          <p14:tracePt t="222723" x="4187825" y="5705475"/>
          <p14:tracePt t="222740" x="4170363" y="5715000"/>
          <p14:tracePt t="222758" x="4160838" y="5724525"/>
          <p14:tracePt t="222774" x="4152900" y="5751513"/>
          <p14:tracePt t="222792" x="4133850" y="5768975"/>
          <p14:tracePt t="222808" x="4133850" y="5786438"/>
          <p14:tracePt t="222825" x="4125913" y="5803900"/>
          <p14:tracePt t="222840" x="4125913" y="5830888"/>
          <p14:tracePt t="222857" x="4108450" y="5848350"/>
          <p14:tracePt t="222875" x="4108450" y="5884863"/>
          <p14:tracePt t="222891" x="4108450" y="5902325"/>
          <p14:tracePt t="222907" x="4108450" y="5911850"/>
          <p14:tracePt t="222923" x="4108450" y="5946775"/>
          <p14:tracePt t="222942" x="4108450" y="5965825"/>
          <p14:tracePt t="222958" x="4108450" y="5991225"/>
          <p14:tracePt t="222975" x="4108450" y="6000750"/>
          <p14:tracePt t="222991" x="4108450" y="6037263"/>
          <p14:tracePt t="223008" x="4125913" y="6062663"/>
          <p14:tracePt t="223024" x="4133850" y="6072188"/>
          <p14:tracePt t="223041" x="4152900" y="6099175"/>
          <p14:tracePt t="223057" x="4160838" y="6108700"/>
          <p14:tracePt t="223091" x="4160838" y="6116638"/>
          <p14:tracePt t="223108" x="4170363" y="6126163"/>
          <p14:tracePt t="223125" x="4179888" y="6126163"/>
          <p14:tracePt t="223141" x="4187825" y="6134100"/>
          <p14:tracePt t="223159" x="4197350" y="6143625"/>
          <p14:tracePt t="223175" x="4205288" y="6161088"/>
          <p14:tracePt t="223192" x="4224338" y="6161088"/>
          <p14:tracePt t="223247" x="4232275" y="6170613"/>
          <p14:tracePt t="223287" x="4241800" y="6170613"/>
          <p14:tracePt t="223319" x="4251325" y="6170613"/>
          <p14:tracePt t="223335" x="4268788" y="6170613"/>
          <p14:tracePt t="223359" x="4286250" y="6170613"/>
          <p14:tracePt t="223375" x="4295775" y="6170613"/>
          <p14:tracePt t="223391" x="4313238" y="6161088"/>
          <p14:tracePt t="223399" x="4322763" y="6161088"/>
          <p14:tracePt t="223409" x="4330700" y="6161088"/>
          <p14:tracePt t="223425" x="4357688" y="6153150"/>
          <p14:tracePt t="223447" x="4375150" y="6153150"/>
          <p14:tracePt t="223458" x="4394200" y="6143625"/>
          <p14:tracePt t="223551" x="4402138" y="6143625"/>
          <p14:tracePt t="223575" x="4411663" y="6143625"/>
          <p14:tracePt t="223583" x="4429125" y="6143625"/>
          <p14:tracePt t="223592" x="4438650" y="6134100"/>
          <p14:tracePt t="223615" x="4456113" y="6134100"/>
          <p14:tracePt t="223640" x="4473575" y="6108700"/>
          <p14:tracePt t="223663" x="4500563" y="6099175"/>
          <p14:tracePt t="223679" x="4510088" y="6089650"/>
          <p14:tracePt t="223687" x="4518025" y="6081713"/>
          <p14:tracePt t="223695" x="4527550" y="6072188"/>
          <p14:tracePt t="223707" x="4527550" y="6054725"/>
          <p14:tracePt t="223723" x="4545013" y="6037263"/>
          <p14:tracePt t="223740" x="4562475" y="6000750"/>
          <p14:tracePt t="223757" x="4589463" y="5965825"/>
          <p14:tracePt t="223773" x="4589463" y="5946775"/>
          <p14:tracePt t="223790" x="4608513" y="5919788"/>
          <p14:tracePt t="223824" x="4608513" y="5884863"/>
          <p14:tracePt t="223841" x="4608513" y="5848350"/>
          <p14:tracePt t="223857" x="4608513" y="5822950"/>
          <p14:tracePt t="223874" x="4608513" y="5813425"/>
          <p14:tracePt t="223890" x="4608513" y="5776913"/>
          <p14:tracePt t="223907" x="4608513" y="5741988"/>
          <p14:tracePt t="223923" x="4608513" y="5715000"/>
          <p14:tracePt t="223941" x="4589463" y="5697538"/>
          <p14:tracePt t="223957" x="4562475" y="5661025"/>
          <p14:tracePt t="223974" x="4554538" y="5653088"/>
          <p14:tracePt t="223990" x="4545013" y="5653088"/>
          <p14:tracePt t="224006" x="4510088" y="5643563"/>
          <p14:tracePt t="224024" x="4500563" y="5643563"/>
          <p14:tracePt t="224041" x="4491038" y="5643563"/>
          <p14:tracePt t="224057" x="4473575" y="5643563"/>
          <p14:tracePt t="224073" x="4465638" y="5643563"/>
          <p14:tracePt t="224090" x="4438650" y="5643563"/>
          <p14:tracePt t="224107" x="4419600" y="5643563"/>
          <p14:tracePt t="224123" x="4411663" y="5643563"/>
          <p14:tracePt t="224140" x="4394200" y="5643563"/>
          <p14:tracePt t="224157" x="4367213" y="5643563"/>
          <p14:tracePt t="224173" x="4330700" y="5643563"/>
          <p14:tracePt t="224207" x="4286250" y="5680075"/>
          <p14:tracePt t="224240" x="4276725" y="5688013"/>
          <p14:tracePt t="224303" x="4268788" y="5697538"/>
          <p14:tracePt t="224319" x="4251325" y="5724525"/>
          <p14:tracePt t="224335" x="4241800" y="5732463"/>
          <p14:tracePt t="224351" x="4232275" y="5741988"/>
          <p14:tracePt t="224367" x="4224338" y="5751513"/>
          <p14:tracePt t="224375" x="4214813" y="5759450"/>
          <p14:tracePt t="224391" x="4214813" y="5768975"/>
          <p14:tracePt t="224407" x="4205288" y="5795963"/>
          <p14:tracePt t="224423" x="4179888" y="5813425"/>
          <p14:tracePt t="224440" x="4170363" y="5840413"/>
          <p14:tracePt t="224473" x="4160838" y="5848350"/>
          <p14:tracePt t="224503" x="4160838" y="5867400"/>
          <p14:tracePt t="224511" x="4160838" y="5875338"/>
          <p14:tracePt t="224523" x="4152900" y="5894388"/>
          <p14:tracePt t="224540" x="4143375" y="5902325"/>
          <p14:tracePt t="224559" x="4143375" y="5919788"/>
          <p14:tracePt t="224575" x="4143375" y="5929313"/>
          <p14:tracePt t="224590" x="4143375" y="5938838"/>
          <p14:tracePt t="224606" x="4143375" y="5973763"/>
          <p14:tracePt t="224623" x="4143375" y="5983288"/>
          <p14:tracePt t="224640" x="4143375" y="6010275"/>
          <p14:tracePt t="224656" x="4143375" y="6027738"/>
          <p14:tracePt t="224673" x="4143375" y="6037263"/>
          <p14:tracePt t="224690" x="4143375" y="6054725"/>
          <p14:tracePt t="224706" x="4143375" y="6081713"/>
          <p14:tracePt t="224723" x="4143375" y="6108700"/>
          <p14:tracePt t="224756" x="4152900" y="6116638"/>
          <p14:tracePt t="224775" x="4160838" y="6126163"/>
          <p14:tracePt t="224790" x="4170363" y="6126163"/>
          <p14:tracePt t="224807" x="4187825" y="6126163"/>
          <p14:tracePt t="224824" x="4214813" y="6143625"/>
          <p14:tracePt t="224840" x="4224338" y="6143625"/>
          <p14:tracePt t="224856" x="4232275" y="6153150"/>
          <p14:tracePt t="224873" x="4251325" y="6153150"/>
          <p14:tracePt t="224890" x="4259263" y="6170613"/>
          <p14:tracePt t="224906" x="4276725" y="6170613"/>
          <p14:tracePt t="224923" x="4295775" y="6170613"/>
          <p14:tracePt t="224940" x="4330700" y="6170613"/>
          <p14:tracePt t="224956" x="4348163" y="6170613"/>
          <p14:tracePt t="224973" x="4384675" y="6170613"/>
          <p14:tracePt t="224990" x="4402138" y="6170613"/>
          <p14:tracePt t="225007" x="4411663" y="6170613"/>
          <p14:tracePt t="225023" x="4438650" y="6170613"/>
          <p14:tracePt t="225047" x="4446588" y="6170613"/>
          <p14:tracePt t="225063" x="4456113" y="6170613"/>
          <p14:tracePt t="225074" x="4465638" y="6170613"/>
          <p14:tracePt t="225090" x="4483100" y="6170613"/>
          <p14:tracePt t="225106" x="4500563" y="6170613"/>
          <p14:tracePt t="225123" x="4518025" y="6153150"/>
          <p14:tracePt t="225167" x="4537075" y="6143625"/>
          <p14:tracePt t="225183" x="4554538" y="6143625"/>
          <p14:tracePt t="225199" x="4562475" y="6134100"/>
          <p14:tracePt t="225223" x="4581525" y="6126163"/>
          <p14:tracePt t="225240" x="4581525" y="6116638"/>
          <p14:tracePt t="225256" x="4589463" y="6089650"/>
          <p14:tracePt t="225263" x="4608513" y="6081713"/>
          <p14:tracePt t="225279" x="4616450" y="6045200"/>
          <p14:tracePt t="225303" x="4616450" y="6037263"/>
          <p14:tracePt t="225319" x="4616450" y="6027738"/>
          <p14:tracePt t="225327" x="4616450" y="6000750"/>
          <p14:tracePt t="225340" x="4616450" y="5991225"/>
          <p14:tracePt t="225356" x="4616450" y="5973763"/>
          <p14:tracePt t="225373" x="4616450" y="5938838"/>
          <p14:tracePt t="225390" x="4616450" y="5929313"/>
          <p14:tracePt t="225407" x="4616450" y="5911850"/>
          <p14:tracePt t="225424" x="4616450" y="5894388"/>
          <p14:tracePt t="225440" x="4608513" y="5875338"/>
          <p14:tracePt t="225456" x="4589463" y="5867400"/>
          <p14:tracePt t="225473" x="4581525" y="5848350"/>
          <p14:tracePt t="225490" x="4562475" y="5840413"/>
          <p14:tracePt t="225506" x="4545013" y="5813425"/>
          <p14:tracePt t="225523" x="4510088" y="5803900"/>
          <p14:tracePt t="225540" x="4483100" y="5795963"/>
          <p14:tracePt t="225556" x="4465638" y="5786438"/>
          <p14:tracePt t="225573" x="4429125" y="5768975"/>
          <p14:tracePt t="225607" x="4411663" y="5768975"/>
          <p14:tracePt t="225623" x="4384675" y="5768975"/>
          <p14:tracePt t="225640" x="4357688" y="5768975"/>
          <p14:tracePt t="225656" x="4348163" y="5768975"/>
          <p14:tracePt t="225673" x="4330700" y="5768975"/>
          <p14:tracePt t="225690" x="4322763" y="5768975"/>
          <p14:tracePt t="225706" x="4276725" y="5768975"/>
          <p14:tracePt t="225723" x="4251325" y="5776913"/>
          <p14:tracePt t="225740" x="4205288" y="5786438"/>
          <p14:tracePt t="225756" x="4197350" y="5795963"/>
          <p14:tracePt t="225773" x="4179888" y="5813425"/>
          <p14:tracePt t="225807" x="4152900" y="5822950"/>
          <p14:tracePt t="225823" x="4125913" y="5867400"/>
          <p14:tracePt t="225840" x="4116388" y="5875338"/>
          <p14:tracePt t="225856" x="4108450" y="5894388"/>
          <p14:tracePt t="225873" x="4108450" y="5911850"/>
          <p14:tracePt t="225890" x="4098925" y="5956300"/>
          <p14:tracePt t="225906" x="4098925" y="5991225"/>
          <p14:tracePt t="225923" x="4098925" y="6010275"/>
          <p14:tracePt t="225940" x="4098925" y="6045200"/>
          <p14:tracePt t="225957" x="4098925" y="6054725"/>
          <p14:tracePt t="225990" x="4098925" y="6062663"/>
          <p14:tracePt t="226006" x="4098925" y="6072188"/>
          <p14:tracePt t="226023" x="4098925" y="6089650"/>
          <p14:tracePt t="226111" x="4098925" y="6108700"/>
          <p14:tracePt t="226175" x="4108450" y="6108700"/>
          <p14:tracePt t="226239" x="4116388" y="6116638"/>
          <p14:tracePt t="226303" x="4133850" y="6126163"/>
          <p14:tracePt t="226311" x="4152900" y="6126163"/>
          <p14:tracePt t="226323" x="4160838" y="6126163"/>
          <p14:tracePt t="226341" x="4187825" y="6126163"/>
          <p14:tracePt t="226356" x="4241800" y="6126163"/>
          <p14:tracePt t="226373" x="4322763" y="6126163"/>
          <p14:tracePt t="226390" x="4402138" y="6126163"/>
          <p14:tracePt t="226406" x="4527550" y="6126163"/>
          <p14:tracePt t="226424" x="4670425" y="6126163"/>
          <p14:tracePt t="226440" x="4751388" y="6126163"/>
          <p14:tracePt t="226457" x="4822825" y="6126163"/>
          <p14:tracePt t="226473" x="4857750" y="6126163"/>
          <p14:tracePt t="226490" x="4919663" y="6108700"/>
          <p14:tracePt t="226506" x="4973638" y="6081713"/>
          <p14:tracePt t="226523" x="5037138" y="6072188"/>
          <p14:tracePt t="226540" x="5099050" y="6045200"/>
          <p14:tracePt t="226556" x="5180013" y="6027738"/>
          <p14:tracePt t="226573" x="5241925" y="6010275"/>
          <p14:tracePt t="226590" x="5340350" y="5983288"/>
          <p14:tracePt t="226606" x="5357813" y="5965825"/>
          <p14:tracePt t="226719" x="5375275" y="5965825"/>
          <p14:tracePt t="226735" x="5394325" y="5965825"/>
          <p14:tracePt t="226743" x="5419725" y="5965825"/>
          <p14:tracePt t="226756" x="5429250" y="5965825"/>
          <p14:tracePt t="226773" x="5483225" y="5965825"/>
          <p14:tracePt t="226790" x="5537200" y="5965825"/>
          <p14:tracePt t="226807" x="5581650" y="5965825"/>
          <p14:tracePt t="226823" x="5589588" y="5965825"/>
          <p14:tracePt t="227007" x="5572125" y="5956300"/>
          <p14:tracePt t="227031" x="5562600" y="5946775"/>
          <p14:tracePt t="227040" x="5562600" y="5938838"/>
          <p14:tracePt t="227056" x="5562600" y="5929313"/>
          <p14:tracePt t="227063" x="5554663" y="5919788"/>
          <p14:tracePt t="227074" x="5545138" y="5902325"/>
          <p14:tracePt t="227095" x="5537200" y="5894388"/>
          <p14:tracePt t="227111" x="5537200" y="5884863"/>
          <p14:tracePt t="227143" x="5527675" y="5875338"/>
          <p14:tracePt t="227159" x="5518150" y="5867400"/>
          <p14:tracePt t="227183" x="5500688" y="5857875"/>
          <p14:tracePt t="227207" x="5483225" y="5848350"/>
          <p14:tracePt t="227231" x="5473700" y="5830888"/>
          <p14:tracePt t="227240" x="5465763" y="5822950"/>
          <p14:tracePt t="227247" x="5438775" y="5813425"/>
          <p14:tracePt t="227257" x="5429250" y="5813425"/>
          <p14:tracePt t="227273" x="5384800" y="5813425"/>
          <p14:tracePt t="227290" x="5367338" y="5803900"/>
          <p14:tracePt t="227306" x="5340350" y="5803900"/>
          <p14:tracePt t="227323" x="5330825" y="5803900"/>
          <p14:tracePt t="227340" x="5322888" y="5803900"/>
          <p14:tracePt t="227356" x="5313363" y="5803900"/>
          <p14:tracePt t="227373" x="5276850" y="5803900"/>
          <p14:tracePt t="227390" x="5268913" y="5803900"/>
          <p14:tracePt t="227407" x="5259388" y="5803900"/>
          <p14:tracePt t="227423" x="5214938" y="5803900"/>
          <p14:tracePt t="227440" x="5197475" y="5813425"/>
          <p14:tracePt t="227457" x="5170488" y="5830888"/>
          <p14:tracePt t="227473" x="5160963" y="5840413"/>
          <p14:tracePt t="227490" x="5153025" y="5857875"/>
          <p14:tracePt t="227506" x="5133975" y="5875338"/>
          <p14:tracePt t="227523" x="5116513" y="5894388"/>
          <p14:tracePt t="227540" x="5116513" y="5911850"/>
          <p14:tracePt t="227556" x="5116513" y="5919788"/>
          <p14:tracePt t="227573" x="5116513" y="5938838"/>
          <p14:tracePt t="227590" x="5116513" y="5973763"/>
          <p14:tracePt t="227606" x="5116513" y="5991225"/>
          <p14:tracePt t="227623" x="5116513" y="6027738"/>
          <p14:tracePt t="227640" x="5116513" y="6037263"/>
          <p14:tracePt t="227656" x="5116513" y="6045200"/>
          <p14:tracePt t="227673" x="5116513" y="6072188"/>
          <p14:tracePt t="227690" x="5116513" y="6081713"/>
          <p14:tracePt t="227706" x="5126038" y="6099175"/>
          <p14:tracePt t="227740" x="5133975" y="6134100"/>
          <p14:tracePt t="227756" x="5143500" y="6143625"/>
          <p14:tracePt t="227773" x="5153025" y="6143625"/>
          <p14:tracePt t="227790" x="5170488" y="6143625"/>
          <p14:tracePt t="227807" x="5205413" y="6153150"/>
          <p14:tracePt t="227823" x="5251450" y="6153150"/>
          <p14:tracePt t="227840" x="5322888" y="6153150"/>
          <p14:tracePt t="227856" x="5402263" y="6153150"/>
          <p14:tracePt t="227873" x="5465763" y="6153150"/>
          <p14:tracePt t="227890" x="5491163" y="6153150"/>
          <p14:tracePt t="227906" x="5500688" y="6143625"/>
          <p14:tracePt t="227923" x="5527675" y="6126163"/>
          <p14:tracePt t="227940" x="5537200" y="6072188"/>
          <p14:tracePt t="227956" x="5562600" y="6054725"/>
          <p14:tracePt t="227973" x="5572125" y="6045200"/>
          <p14:tracePt t="227990" x="5581650" y="6018213"/>
          <p14:tracePt t="228007" x="5581650" y="6000750"/>
          <p14:tracePt t="228008" x="5581650" y="5973763"/>
          <p14:tracePt t="228024" x="5581650" y="5965825"/>
          <p14:tracePt t="228439" x="5581650" y="5956300"/>
          <p14:tracePt t="228447" x="5572125" y="5956300"/>
          <p14:tracePt t="228457" x="5562600" y="5956300"/>
          <p14:tracePt t="228473" x="5527675" y="5946775"/>
          <p14:tracePt t="228490" x="5446713" y="5946775"/>
          <p14:tracePt t="228506" x="5340350" y="5946775"/>
          <p14:tracePt t="228523" x="5251450" y="5946775"/>
          <p14:tracePt t="228540" x="5126038" y="5929313"/>
          <p14:tracePt t="228556" x="4983163" y="5884863"/>
          <p14:tracePt t="228573" x="4830763" y="5867400"/>
          <p14:tracePt t="228589" x="4724400" y="5857875"/>
          <p14:tracePt t="228607" x="4616450" y="5857875"/>
          <p14:tracePt t="228624" x="4562475" y="5830888"/>
          <p14:tracePt t="228640" x="4554538" y="5830888"/>
          <p14:tracePt t="228656" x="4545013" y="5830888"/>
          <p14:tracePt t="228673" x="4510088" y="5822950"/>
          <p14:tracePt t="228690" x="4500563" y="5822950"/>
          <p14:tracePt t="228706" x="4491038" y="5813425"/>
          <p14:tracePt t="228723" x="4446588" y="5786438"/>
          <p14:tracePt t="228740" x="4429125" y="5768975"/>
          <p14:tracePt t="228756" x="4419600" y="5759450"/>
          <p14:tracePt t="228773" x="4384675" y="5751513"/>
          <p14:tracePt t="228790" x="4357688" y="5751513"/>
          <p14:tracePt t="228806" x="4322763" y="5741988"/>
          <p14:tracePt t="228824" x="4313238" y="5715000"/>
          <p14:tracePt t="228840" x="4303713" y="5715000"/>
          <p14:tracePt t="228857" x="4286250" y="5715000"/>
          <p14:tracePt t="228873" x="4268788" y="5715000"/>
          <p14:tracePt t="228889" x="4241800" y="5715000"/>
          <p14:tracePt t="228906" x="4214813" y="5715000"/>
          <p14:tracePt t="228923" x="4170363" y="5705475"/>
          <p14:tracePt t="228940" x="4160838" y="5697538"/>
          <p14:tracePt t="228956" x="4133850" y="5688013"/>
          <p14:tracePt t="228991" x="4116388" y="5670550"/>
          <p14:tracePt t="229655" x="4116388" y="5680075"/>
          <p14:tracePt t="229663" x="4116388" y="5688013"/>
          <p14:tracePt t="229673" x="4116388" y="5724525"/>
          <p14:tracePt t="229690" x="4116388" y="5759450"/>
          <p14:tracePt t="229706" x="4116388" y="5786438"/>
          <p14:tracePt t="229723" x="4116388" y="5813425"/>
          <p14:tracePt t="229756" x="4116388" y="5840413"/>
          <p14:tracePt t="229773" x="4116388" y="5867400"/>
          <p14:tracePt t="229789" x="4108450" y="5902325"/>
          <p14:tracePt t="229806" x="4108450" y="5938838"/>
          <p14:tracePt t="229823" x="4108450" y="5956300"/>
          <p14:tracePt t="229840" x="4108450" y="5983288"/>
          <p14:tracePt t="229856" x="4098925" y="6027738"/>
          <p14:tracePt t="229873" x="4098925" y="6045200"/>
          <p14:tracePt t="229890" x="4098925" y="6054725"/>
          <p14:tracePt t="229906" x="4098925" y="6072188"/>
          <p14:tracePt t="229923" x="4071938" y="6108700"/>
          <p14:tracePt t="229956" x="4071938" y="6116638"/>
          <p14:tracePt t="229973" x="4071938" y="6143625"/>
          <p14:tracePt t="229990" x="4071938" y="6170613"/>
          <p14:tracePt t="230006" x="4071938" y="6197600"/>
          <p14:tracePt t="230023" x="4071938" y="6215063"/>
          <p14:tracePt t="230040" x="4071938" y="6242050"/>
          <p14:tracePt t="230231" x="4081463" y="6251575"/>
          <p14:tracePt t="230271" x="4089400" y="6251575"/>
          <p14:tracePt t="230287" x="4108450" y="6251575"/>
          <p14:tracePt t="230311" x="4116388" y="6251575"/>
          <p14:tracePt t="230359" x="4125913" y="6251575"/>
          <p14:tracePt t="230375" x="4143375" y="6251575"/>
          <p14:tracePt t="230383" x="4170363" y="6251575"/>
          <p14:tracePt t="230391" x="4179888" y="6251575"/>
          <p14:tracePt t="230406" x="4232275" y="6251575"/>
          <p14:tracePt t="230423" x="4402138" y="6251575"/>
          <p14:tracePt t="230440" x="4732338" y="6251575"/>
          <p14:tracePt t="230456" x="5018088" y="6251575"/>
          <p14:tracePt t="230473" x="5276850" y="6251575"/>
          <p14:tracePt t="230490" x="5456238" y="6251575"/>
          <p14:tracePt t="230506" x="5562600" y="6251575"/>
          <p14:tracePt t="230523" x="5572125" y="6251575"/>
          <p14:tracePt t="230540" x="5581650" y="6251575"/>
          <p14:tracePt t="230599" x="5608638" y="6251575"/>
          <p14:tracePt t="230631" x="5616575" y="6251575"/>
          <p14:tracePt t="230655" x="5626100" y="6251575"/>
          <p14:tracePt t="230673" x="5634038" y="6251575"/>
          <p14:tracePt t="230679" x="5670550" y="6251575"/>
          <p14:tracePt t="230689" x="5680075" y="6251575"/>
          <p14:tracePt t="230706" x="5724525" y="6251575"/>
          <p14:tracePt t="230723" x="5803900" y="6242050"/>
          <p14:tracePt t="230740" x="5867400" y="6232525"/>
          <p14:tracePt t="230756" x="5938838" y="6205538"/>
          <p14:tracePt t="230773" x="6010275" y="6170613"/>
          <p14:tracePt t="230871" x="6010275" y="6143625"/>
          <p14:tracePt t="230887" x="6010275" y="6134100"/>
          <p14:tracePt t="230895" x="6010275" y="6126163"/>
          <p14:tracePt t="230906" x="6010275" y="6116638"/>
          <p14:tracePt t="230923" x="6010275" y="6089650"/>
          <p14:tracePt t="230940" x="6018213" y="6062663"/>
          <p14:tracePt t="230956" x="6018213" y="6018213"/>
          <p14:tracePt t="230973" x="6018213" y="5956300"/>
          <p14:tracePt t="230990" x="6018213" y="5875338"/>
          <p14:tracePt t="231006" x="6018213" y="5803900"/>
          <p14:tracePt t="231008" x="6018213" y="5759450"/>
          <p14:tracePt t="231023" x="6018213" y="5653088"/>
          <p14:tracePt t="231040" x="6045200" y="5562600"/>
          <p14:tracePt t="231057" x="6062663" y="5500688"/>
          <p14:tracePt t="231073" x="6062663" y="5491163"/>
          <p14:tracePt t="231089" x="6062663" y="5465763"/>
          <p14:tracePt t="231175" x="6054725" y="5456238"/>
          <p14:tracePt t="231199" x="6045200" y="5456238"/>
          <p14:tracePt t="231215" x="6037263" y="5456238"/>
          <p14:tracePt t="231231" x="6018213" y="5456238"/>
          <p14:tracePt t="231240" x="6010275" y="5456238"/>
          <p14:tracePt t="231247" x="5983288" y="5456238"/>
          <p14:tracePt t="231257" x="5946775" y="5456238"/>
          <p14:tracePt t="231273" x="5867400" y="5456238"/>
          <p14:tracePt t="231289" x="5822950" y="5456238"/>
          <p14:tracePt t="231306" x="5768975" y="5456238"/>
          <p14:tracePt t="231323" x="5705475" y="5456238"/>
          <p14:tracePt t="231339" x="5680075" y="5456238"/>
          <p14:tracePt t="231356" x="5653088" y="5456238"/>
          <p14:tracePt t="231373" x="5608638" y="5456238"/>
          <p14:tracePt t="231390" x="5545138" y="5456238"/>
          <p14:tracePt t="231406" x="5465763" y="5473700"/>
          <p14:tracePt t="231424" x="5322888" y="5483225"/>
          <p14:tracePt t="231440" x="5205413" y="5518150"/>
          <p14:tracePt t="231457" x="5116513" y="5527675"/>
          <p14:tracePt t="231473" x="5010150" y="5527675"/>
          <p14:tracePt t="231489" x="4911725" y="5545138"/>
          <p14:tracePt t="231506" x="4803775" y="5545138"/>
          <p14:tracePt t="231523" x="4633913" y="5545138"/>
          <p14:tracePt t="231540" x="4491038" y="5545138"/>
          <p14:tracePt t="231557" x="4357688" y="5527675"/>
          <p14:tracePt t="231573" x="4268788" y="5510213"/>
          <p14:tracePt t="231589" x="4224338" y="5510213"/>
          <p14:tracePt t="231606" x="4197350" y="5510213"/>
          <p14:tracePt t="231727" x="4187825" y="5510213"/>
          <p14:tracePt t="231767" x="4179888" y="5518150"/>
          <p14:tracePt t="231807" x="4170363" y="5537200"/>
          <p14:tracePt t="231831" x="4170363" y="5554663"/>
          <p14:tracePt t="231847" x="4170363" y="5562600"/>
          <p14:tracePt t="231856" x="4170363" y="5572125"/>
          <p14:tracePt t="231863" x="4170363" y="5581650"/>
          <p14:tracePt t="231873" x="4170363" y="5608638"/>
          <p14:tracePt t="231890" x="4170363" y="5634038"/>
          <p14:tracePt t="231906" x="4170363" y="5680075"/>
          <p14:tracePt t="231923" x="4170363" y="5724525"/>
          <p14:tracePt t="231939" x="4170363" y="5751513"/>
          <p14:tracePt t="231957" x="4170363" y="5795963"/>
          <p14:tracePt t="231973" x="4170363" y="5822950"/>
          <p14:tracePt t="231990" x="4160838" y="5857875"/>
          <p14:tracePt t="232007" x="4160838" y="5902325"/>
          <p14:tracePt t="232008" x="4160838" y="5911850"/>
          <p14:tracePt t="232023" x="4160838" y="5956300"/>
          <p14:tracePt t="232040" x="4160838" y="6000750"/>
          <p14:tracePt t="232056" x="4160838" y="6062663"/>
          <p14:tracePt t="232073" x="4160838" y="6126163"/>
          <p14:tracePt t="232090" x="4160838" y="6197600"/>
          <p14:tracePt t="232106" x="4160838" y="6259513"/>
          <p14:tracePt t="232123" x="4160838" y="6296025"/>
          <p14:tracePt t="232140" x="4160838" y="6303963"/>
          <p14:tracePt t="232156" x="4160838" y="6313488"/>
          <p14:tracePt t="232479" x="4160838" y="6323013"/>
          <p14:tracePt t="232487" x="4179888" y="6323013"/>
          <p14:tracePt t="232503" x="4205288" y="6323013"/>
          <p14:tracePt t="232511" x="4214813" y="6323013"/>
          <p14:tracePt t="232591" x="4232275" y="6323013"/>
          <p14:tracePt t="232599" x="4259263" y="6323013"/>
          <p14:tracePt t="232607" x="4276725" y="6323013"/>
          <p14:tracePt t="232623" x="4402138" y="6323013"/>
          <p14:tracePt t="232640" x="4554538" y="6323013"/>
          <p14:tracePt t="232657" x="4813300" y="6323013"/>
          <p14:tracePt t="232673" x="4965700" y="6323013"/>
          <p14:tracePt t="232689" x="5108575" y="6323013"/>
          <p14:tracePt t="232706" x="5232400" y="6323013"/>
          <p14:tracePt t="232723" x="5313363" y="6323013"/>
          <p14:tracePt t="232740" x="5367338" y="6323013"/>
          <p14:tracePt t="232756" x="5446713" y="6323013"/>
          <p14:tracePt t="232773" x="5527675" y="6303963"/>
          <p14:tracePt t="232789" x="5634038" y="6296025"/>
          <p14:tracePt t="232806" x="5653088" y="6276975"/>
          <p14:tracePt t="232887" x="5680075" y="6276975"/>
          <p14:tracePt t="232903" x="5688013" y="6276975"/>
          <p14:tracePt t="232911" x="5697538" y="6276975"/>
          <p14:tracePt t="232967" x="5715000" y="6269038"/>
          <p14:tracePt t="232975" x="5715000" y="6259513"/>
          <p14:tracePt t="232983" x="5741988" y="6232525"/>
          <p14:tracePt t="232999" x="5751513" y="6197600"/>
          <p14:tracePt t="233008" x="5751513" y="6180138"/>
          <p14:tracePt t="233023" x="5776913" y="6116638"/>
          <p14:tracePt t="233040" x="5776913" y="6054725"/>
          <p14:tracePt t="233057" x="5803900" y="6010275"/>
          <p14:tracePt t="233073" x="5803900" y="5965825"/>
          <p14:tracePt t="233089" x="5803900" y="5929313"/>
          <p14:tracePt t="233106" x="5803900" y="5848350"/>
          <p14:tracePt t="233123" x="5795963" y="5786438"/>
          <p14:tracePt t="233139" x="5795963" y="5724525"/>
          <p14:tracePt t="233156" x="5786438" y="5688013"/>
          <p14:tracePt t="233173" x="5786438" y="5653088"/>
          <p14:tracePt t="233189" x="5776913" y="5634038"/>
          <p14:tracePt t="233223" x="5759450" y="5634038"/>
          <p14:tracePt t="233240" x="5751513" y="5626100"/>
          <p14:tracePt t="233256" x="5715000" y="5626100"/>
          <p14:tracePt t="233273" x="5697538" y="5626100"/>
          <p14:tracePt t="233289" x="5661025" y="5608638"/>
          <p14:tracePt t="233306" x="5626100" y="5589588"/>
          <p14:tracePt t="233323" x="5572125" y="5581650"/>
          <p14:tracePt t="233339" x="5510213" y="5572125"/>
          <p14:tracePt t="233356" x="5465763" y="5554663"/>
          <p14:tracePt t="233373" x="5419725" y="5545138"/>
          <p14:tracePt t="233389" x="5357813" y="5518150"/>
          <p14:tracePt t="233406" x="5313363" y="5518150"/>
          <p14:tracePt t="233423" x="5180013" y="5518150"/>
          <p14:tracePt t="233440" x="5099050" y="5518150"/>
          <p14:tracePt t="233456" x="5027613" y="5518150"/>
          <p14:tracePt t="233473" x="4946650" y="5518150"/>
          <p14:tracePt t="233489" x="4840288" y="5518150"/>
          <p14:tracePt t="233506" x="4751388" y="5518150"/>
          <p14:tracePt t="233523" x="4608513" y="5518150"/>
          <p14:tracePt t="233539" x="4473575" y="5510213"/>
          <p14:tracePt t="233556" x="4402138" y="5483225"/>
          <p14:tracePt t="233573" x="4303713" y="5483225"/>
          <p14:tracePt t="233589" x="4295775" y="5473700"/>
          <p14:tracePt t="233606" x="4286250" y="5473700"/>
          <p14:tracePt t="233656" x="4276725" y="5473700"/>
          <p14:tracePt t="233711" x="4259263" y="5473700"/>
          <p14:tracePt t="233719" x="4241800" y="5473700"/>
          <p14:tracePt t="233727" x="4232275" y="5473700"/>
          <p14:tracePt t="233759" x="4224338" y="5473700"/>
          <p14:tracePt t="233783" x="4205288" y="5473700"/>
          <p14:tracePt t="233799" x="4197350" y="5473700"/>
          <p14:tracePt t="233807" x="4170363" y="5473700"/>
          <p14:tracePt t="233823" x="4160838" y="5483225"/>
          <p14:tracePt t="233840" x="4152900" y="5510213"/>
          <p14:tracePt t="233847" x="4133850" y="5527675"/>
          <p14:tracePt t="233857" x="4133850" y="5554663"/>
          <p14:tracePt t="233873" x="4125913" y="5643563"/>
          <p14:tracePt t="233889" x="4108450" y="5724525"/>
          <p14:tracePt t="233906" x="4098925" y="5813425"/>
          <p14:tracePt t="233923" x="4098925" y="5875338"/>
          <p14:tracePt t="233939" x="4098925" y="5929313"/>
          <p14:tracePt t="233956" x="4071938" y="5973763"/>
          <p14:tracePt t="233973" x="4071938" y="5991225"/>
          <p14:tracePt t="233989" x="4062413" y="6027738"/>
          <p14:tracePt t="234024" x="4054475" y="6062663"/>
          <p14:tracePt t="234040" x="4054475" y="6089650"/>
          <p14:tracePt t="234056" x="4054475" y="6099175"/>
          <p14:tracePt t="234073" x="4054475" y="6134100"/>
          <p14:tracePt t="234090" x="4054475" y="6143625"/>
          <p14:tracePt t="234106" x="4044950" y="6180138"/>
          <p14:tracePt t="234123" x="4044950" y="6188075"/>
          <p14:tracePt t="234263" x="4044950" y="6197600"/>
          <p14:tracePt t="234279" x="4054475" y="6205538"/>
          <p14:tracePt t="234287" x="4071938" y="6215063"/>
          <p14:tracePt t="234295" x="4081463" y="6215063"/>
          <p14:tracePt t="234306" x="4116388" y="6242050"/>
          <p14:tracePt t="234323" x="4197350" y="6269038"/>
          <p14:tracePt t="234339" x="4375150" y="6286500"/>
          <p14:tracePt t="234356" x="4633913" y="6286500"/>
          <p14:tracePt t="234373" x="4973638" y="6286500"/>
          <p14:tracePt t="234389" x="5205413" y="6286500"/>
          <p14:tracePt t="234406" x="5384800" y="6286500"/>
          <p14:tracePt t="234424" x="5581650" y="6286500"/>
          <p14:tracePt t="234440" x="5724525" y="6286500"/>
          <p14:tracePt t="234456" x="5894388" y="6286500"/>
          <p14:tracePt t="234473" x="6089650" y="6286500"/>
          <p14:tracePt t="234489" x="6242050" y="6286500"/>
          <p14:tracePt t="234506" x="6330950" y="6286500"/>
          <p14:tracePt t="234523" x="6348413" y="6286500"/>
          <p14:tracePt t="234639" x="6357938" y="6276975"/>
          <p14:tracePt t="234679" x="6348413" y="6269038"/>
          <p14:tracePt t="234695" x="6348413" y="6251575"/>
          <p14:tracePt t="234703" x="6348413" y="6215063"/>
          <p14:tracePt t="234711" x="6348413" y="6170613"/>
          <p14:tracePt t="234723" x="6348413" y="6134100"/>
          <p14:tracePt t="234739" x="6348413" y="6045200"/>
          <p14:tracePt t="234756" x="6348413" y="5956300"/>
          <p14:tracePt t="234773" x="6348413" y="5875338"/>
          <p14:tracePt t="234789" x="6348413" y="5813425"/>
          <p14:tracePt t="234806" x="6348413" y="5751513"/>
          <p14:tracePt t="234823" x="6348413" y="5705475"/>
          <p14:tracePt t="234839" x="6340475" y="5697538"/>
          <p14:tracePt t="234879" x="6330950" y="5697538"/>
          <p14:tracePt t="234889" x="6296025" y="5697538"/>
          <p14:tracePt t="234906" x="6286500" y="5697538"/>
          <p14:tracePt t="234923" x="6251575" y="5697538"/>
          <p14:tracePt t="234939" x="6242050" y="5697538"/>
          <p14:tracePt t="234956" x="6205538" y="5697538"/>
          <p14:tracePt t="234973" x="6161088" y="5697538"/>
          <p14:tracePt t="234989" x="6054725" y="5697538"/>
          <p14:tracePt t="235006" x="5929313" y="5680075"/>
          <p14:tracePt t="235008" x="5857875" y="5680075"/>
          <p14:tracePt t="235023" x="5661025" y="5670550"/>
          <p14:tracePt t="235040" x="5419725" y="5653088"/>
          <p14:tracePt t="235056" x="5214938" y="5616575"/>
          <p14:tracePt t="235073" x="5018088" y="5616575"/>
          <p14:tracePt t="235089" x="4875213" y="5616575"/>
          <p14:tracePt t="235106" x="4768850" y="5616575"/>
          <p14:tracePt t="235123" x="4660900" y="5616575"/>
          <p14:tracePt t="235139" x="4616450" y="5616575"/>
          <p14:tracePt t="235156" x="4608513" y="5616575"/>
          <p14:tracePt t="235173" x="4581525" y="5616575"/>
          <p14:tracePt t="235189" x="4562475" y="5616575"/>
          <p14:tracePt t="235206" x="4537075" y="5608638"/>
          <p14:tracePt t="235223" x="4510088" y="5608638"/>
          <p14:tracePt t="235240" x="4446588" y="5608638"/>
          <p14:tracePt t="235256" x="4411663" y="5589588"/>
          <p14:tracePt t="235273" x="4357688" y="5589588"/>
          <p14:tracePt t="235289" x="4295775" y="5589588"/>
          <p14:tracePt t="235306" x="4232275" y="5589588"/>
          <p14:tracePt t="235323" x="4187825" y="5589588"/>
          <p14:tracePt t="235339" x="4179888" y="5589588"/>
          <p14:tracePt t="235356" x="4170363" y="5599113"/>
          <p14:tracePt t="235373" x="4143375" y="5616575"/>
          <p14:tracePt t="235389" x="4143375" y="5626100"/>
          <p14:tracePt t="235422" x="4143375" y="5653088"/>
          <p14:tracePt t="235647" x="4143375" y="5661025"/>
          <p14:tracePt t="235656" x="4143375" y="5670550"/>
          <p14:tracePt t="235663" x="4133850" y="5688013"/>
          <p14:tracePt t="235673" x="4133850" y="5705475"/>
          <p14:tracePt t="235689" x="4133850" y="5715000"/>
          <p14:tracePt t="235706" x="4125913" y="5732463"/>
          <p14:tracePt t="235751" x="4125913" y="5759450"/>
          <p14:tracePt t="235807" x="4125913" y="5768975"/>
          <p14:tracePt t="235823" x="4125913" y="5776913"/>
          <p14:tracePt t="236143" x="4125913" y="5786438"/>
          <p14:tracePt t="236151" x="4143375" y="5759450"/>
          <p14:tracePt t="236159" x="4160838" y="5724525"/>
          <p14:tracePt t="236173" x="4179888" y="5653088"/>
          <p14:tracePt t="236189" x="4232275" y="5375275"/>
          <p14:tracePt t="236206" x="4268788" y="5062538"/>
          <p14:tracePt t="236223" x="4330700" y="4491038"/>
          <p14:tracePt t="236240" x="4348163" y="4017963"/>
          <p14:tracePt t="236256" x="4429125" y="3465513"/>
          <p14:tracePt t="236273" x="4473575" y="2973388"/>
          <p14:tracePt t="236289" x="4473575" y="2517775"/>
          <p14:tracePt t="236307" x="4419600" y="2224088"/>
          <p14:tracePt t="236323" x="4295775" y="1946275"/>
          <p14:tracePt t="236339" x="4205288" y="1785938"/>
          <p14:tracePt t="236356" x="4152900" y="1714500"/>
          <p14:tracePt t="236373" x="4133850" y="1679575"/>
          <p14:tracePt t="236406" x="4116388" y="1679575"/>
          <p14:tracePt t="236423" x="4098925" y="1679575"/>
          <p14:tracePt t="236440" x="4054475" y="1679575"/>
          <p14:tracePt t="236457" x="3990975" y="1704975"/>
          <p14:tracePt t="236489" x="3965575" y="1714500"/>
          <p14:tracePt t="236519" x="3946525" y="1714500"/>
          <p14:tracePt t="236535" x="3929063" y="1714500"/>
          <p14:tracePt t="236551" x="3919538" y="1714500"/>
          <p14:tracePt t="236559" x="3911600" y="1714500"/>
          <p14:tracePt t="236575" x="3894138" y="1714500"/>
          <p14:tracePt t="236589" x="3867150" y="1714500"/>
          <p14:tracePt t="236606" x="3840163" y="1731963"/>
          <p14:tracePt t="236623" x="3803650" y="1795463"/>
          <p14:tracePt t="236640" x="3786188" y="2009775"/>
          <p14:tracePt t="236656" x="3786188" y="2276475"/>
          <p14:tracePt t="236673" x="3768725" y="2608263"/>
          <p14:tracePt t="236689" x="3714750" y="3000375"/>
          <p14:tracePt t="236706" x="3697288" y="3357563"/>
          <p14:tracePt t="236723" x="3697288" y="3687763"/>
          <p14:tracePt t="236739" x="3697288" y="4044950"/>
          <p14:tracePt t="236756" x="3697288" y="4303713"/>
          <p14:tracePt t="236773" x="3697288" y="4572000"/>
          <p14:tracePt t="236790" x="3697288" y="4857750"/>
          <p14:tracePt t="236806" x="3697288" y="5116513"/>
          <p14:tracePt t="236823" x="3679825" y="5348288"/>
          <p14:tracePt t="236840" x="3679825" y="5456238"/>
          <p14:tracePt t="236856" x="3679825" y="5510213"/>
          <p14:tracePt t="236873" x="3679825" y="5589588"/>
          <p14:tracePt t="236889" x="3697288" y="5599113"/>
          <p14:tracePt t="236906" x="3714750" y="5616575"/>
          <p14:tracePt t="236959" x="3724275" y="5616575"/>
          <p14:tracePt t="236967" x="3759200" y="5616575"/>
          <p14:tracePt t="236975" x="3768725" y="5599113"/>
          <p14:tracePt t="236989" x="3786188" y="5554663"/>
          <p14:tracePt t="237006" x="3751263" y="5483225"/>
          <p14:tracePt t="237167" x="3759200" y="5465763"/>
          <p14:tracePt t="237231" x="3776663" y="5473700"/>
          <p14:tracePt t="237239" x="3786188" y="5483225"/>
          <p14:tracePt t="237247" x="3803650" y="5500688"/>
          <p14:tracePt t="237257" x="3813175" y="5510213"/>
          <p14:tracePt t="237273" x="3875088" y="5527675"/>
          <p14:tracePt t="237289" x="3911600" y="5545138"/>
          <p14:tracePt t="237306" x="3919538" y="5554663"/>
          <p14:tracePt t="237323" x="3929063" y="5554663"/>
          <p14:tracePt t="237339" x="3938588" y="5554663"/>
          <p14:tracePt t="237373" x="3956050" y="5554663"/>
          <p14:tracePt t="237479" x="3965575" y="5562600"/>
          <p14:tracePt t="237519" x="3983038" y="5581650"/>
          <p14:tracePt t="237527" x="3983038" y="5589588"/>
          <p14:tracePt t="237539" x="3983038" y="5599113"/>
          <p14:tracePt t="237556" x="3990975" y="5616575"/>
          <p14:tracePt t="237573" x="3990975" y="5661025"/>
          <p14:tracePt t="237589" x="3990975" y="5697538"/>
          <p14:tracePt t="237606" x="3990975" y="5715000"/>
          <p14:tracePt t="237623" x="3990975" y="5724525"/>
          <p14:tracePt t="237640" x="3990975" y="5768975"/>
          <p14:tracePt t="237656" x="3990975" y="5803900"/>
          <p14:tracePt t="237673" x="3990975" y="5830888"/>
          <p14:tracePt t="237689" x="3973513" y="5894388"/>
          <p14:tracePt t="237722" x="3973513" y="5929313"/>
          <p14:tracePt t="237739" x="3973513" y="5946775"/>
          <p14:tracePt t="237756" x="3965575" y="5965825"/>
          <p14:tracePt t="237773" x="3965575" y="5991225"/>
          <p14:tracePt t="237789" x="3956050" y="6018213"/>
          <p14:tracePt t="237823" x="3956050" y="6027738"/>
          <p14:tracePt t="237839" x="3956050" y="6045200"/>
          <p14:tracePt t="237856" x="3956050" y="6054725"/>
          <p14:tracePt t="237873" x="3956050" y="6081713"/>
          <p14:tracePt t="237889" x="3956050" y="6108700"/>
          <p14:tracePt t="237906" x="3956050" y="6143625"/>
          <p14:tracePt t="237922" x="3956050" y="6153150"/>
          <p14:tracePt t="237939" x="3956050" y="6161088"/>
          <p14:tracePt t="237956" x="3956050" y="6197600"/>
          <p14:tracePt t="237973" x="3956050" y="6205538"/>
          <p14:tracePt t="237989" x="3965575" y="6224588"/>
          <p14:tracePt t="238006" x="3973513" y="6242050"/>
          <p14:tracePt t="238022" x="3983038" y="6251575"/>
          <p14:tracePt t="238040" x="3990975" y="6259513"/>
          <p14:tracePt t="238063" x="4010025" y="6259513"/>
          <p14:tracePt t="238073" x="4017963" y="6259513"/>
          <p14:tracePt t="238089" x="4062413" y="6269038"/>
          <p14:tracePt t="238106" x="4125913" y="6276975"/>
          <p14:tracePt t="238123" x="4251325" y="6296025"/>
          <p14:tracePt t="238139" x="4419600" y="6313488"/>
          <p14:tracePt t="238156" x="4643438" y="6313488"/>
          <p14:tracePt t="238173" x="4884738" y="6330950"/>
          <p14:tracePt t="238189" x="5143500" y="6330950"/>
          <p14:tracePt t="238206" x="5367338" y="6330950"/>
          <p14:tracePt t="238223" x="5537200" y="6330950"/>
          <p14:tracePt t="238240" x="5697538" y="6330950"/>
          <p14:tracePt t="238256" x="5822950" y="6330950"/>
          <p14:tracePt t="238272" x="5929313" y="6323013"/>
          <p14:tracePt t="238289" x="6027738" y="6296025"/>
          <p14:tracePt t="238306" x="6089650" y="6286500"/>
          <p14:tracePt t="238447" x="6099175" y="6276975"/>
          <p14:tracePt t="238456" x="6099175" y="6251575"/>
          <p14:tracePt t="238463" x="6099175" y="6242050"/>
          <p14:tracePt t="238473" x="6099175" y="6224588"/>
          <p14:tracePt t="238489" x="6099175" y="6188075"/>
          <p14:tracePt t="238506" x="6099175" y="6153150"/>
          <p14:tracePt t="238523" x="6081713" y="6126163"/>
          <p14:tracePt t="238539" x="6072188" y="6116638"/>
          <p14:tracePt t="238556" x="6062663" y="6089650"/>
          <p14:tracePt t="238573" x="6054725" y="6081713"/>
          <p14:tracePt t="238590" x="6027738" y="6037263"/>
          <p14:tracePt t="238606" x="6018213" y="6027738"/>
          <p14:tracePt t="238623" x="6000750" y="6000750"/>
          <p14:tracePt t="238640" x="5991225" y="5973763"/>
          <p14:tracePt t="238656" x="5973763" y="5946775"/>
          <p14:tracePt t="238673" x="5965825" y="5938838"/>
          <p14:tracePt t="238689" x="5946775" y="5929313"/>
          <p14:tracePt t="238722" x="5919788" y="5929313"/>
          <p14:tracePt t="238739" x="5902325" y="5929313"/>
          <p14:tracePt t="238756" x="5867400" y="5919788"/>
          <p14:tracePt t="238773" x="5822950" y="5902325"/>
          <p14:tracePt t="238789" x="5759450" y="5875338"/>
          <p14:tracePt t="238806" x="5697538" y="5867400"/>
          <p14:tracePt t="238822" x="5634038" y="5857875"/>
          <p14:tracePt t="238840" x="5456238" y="5813425"/>
          <p14:tracePt t="238857" x="5303838" y="5813425"/>
          <p14:tracePt t="238872" x="5153025" y="5813425"/>
          <p14:tracePt t="238889" x="5010150" y="5813425"/>
          <p14:tracePt t="238906" x="4884738" y="5813425"/>
          <p14:tracePt t="238923" x="4840288" y="5813425"/>
          <p14:tracePt t="238939" x="4795838" y="5813425"/>
          <p14:tracePt t="238956" x="4776788" y="5813425"/>
          <p14:tracePt t="238972" x="4714875" y="5813425"/>
          <p14:tracePt t="238989" x="4670425" y="5813425"/>
          <p14:tracePt t="239006" x="4625975" y="5813425"/>
          <p14:tracePt t="239022" x="4608513" y="5813425"/>
          <p14:tracePt t="239024" x="4598988" y="5813425"/>
          <p14:tracePt t="239040" x="4581525" y="5813425"/>
          <p14:tracePt t="239057" x="4554538" y="5813425"/>
          <p14:tracePt t="239073" x="4527550" y="5813425"/>
          <p14:tracePt t="239089" x="4491038" y="5803900"/>
          <p14:tracePt t="239106" x="4446588" y="5803900"/>
          <p14:tracePt t="239123" x="4402138" y="5803900"/>
          <p14:tracePt t="239139" x="4384675" y="5803900"/>
          <p14:tracePt t="239156" x="4357688" y="5803900"/>
          <p14:tracePt t="239423" x="4348163" y="5795963"/>
          <p14:tracePt t="239503" x="4348163" y="5776913"/>
          <p14:tracePt t="240079" x="4340225" y="5776913"/>
          <p14:tracePt t="240095" x="4330700" y="5776913"/>
          <p14:tracePt t="240111" x="4295775" y="5786438"/>
          <p14:tracePt t="240127" x="4295775" y="5795963"/>
          <p14:tracePt t="240135" x="4286250" y="5803900"/>
          <p14:tracePt t="240295" x="4276725" y="5803900"/>
          <p14:tracePt t="240311" x="4251325" y="5813425"/>
          <p14:tracePt t="240327" x="4224338" y="5830888"/>
          <p14:tracePt t="240351" x="4214813" y="5840413"/>
          <p14:tracePt t="240367" x="4205288" y="5848350"/>
          <p14:tracePt t="240383" x="4197350" y="5857875"/>
          <p14:tracePt t="240399" x="4187825" y="5867400"/>
          <p14:tracePt t="240439" x="4187825" y="5875338"/>
          <p14:tracePt t="240447" x="4179888" y="5894388"/>
          <p14:tracePt t="240463" x="4179888" y="5902325"/>
          <p14:tracePt t="240695" x="4179888" y="5911850"/>
          <p14:tracePt t="240815" x="4187825" y="5911850"/>
          <p14:tracePt t="240823" x="4197350" y="5911850"/>
          <p14:tracePt t="240831" x="4205288" y="5919788"/>
          <p14:tracePt t="240840" x="4214813" y="5919788"/>
          <p14:tracePt t="240857" x="4224338" y="5919788"/>
          <p14:tracePt t="240872" x="4251325" y="5919788"/>
          <p14:tracePt t="240889" x="4259263" y="5929313"/>
          <p14:tracePt t="240906" x="4268788" y="5929313"/>
          <p14:tracePt t="240923" x="4276725" y="5929313"/>
          <p14:tracePt t="240939" x="4303713" y="5938838"/>
          <p14:tracePt t="240972" x="4303713" y="5946775"/>
          <p14:tracePt t="240989" x="4313238" y="5965825"/>
          <p14:tracePt t="241006" x="4330700" y="5983288"/>
          <p14:tracePt t="241023" x="4340225" y="5991225"/>
          <p14:tracePt t="241040" x="4357688" y="6010275"/>
          <p14:tracePt t="241079" x="4375150" y="6018213"/>
          <p14:tracePt t="241095" x="4384675" y="6037263"/>
          <p14:tracePt t="241127" x="4394200" y="6054725"/>
          <p14:tracePt t="241143" x="4394200" y="6062663"/>
          <p14:tracePt t="241151" x="4402138" y="6072188"/>
          <p14:tracePt t="241847" x="4402138" y="6081713"/>
          <p14:tracePt t="241856" x="4394200" y="6081713"/>
          <p14:tracePt t="241911" x="4384675" y="6081713"/>
          <p14:tracePt t="241959" x="4375150" y="6081713"/>
          <p14:tracePt t="241991" x="4348163" y="6081713"/>
          <p14:tracePt t="242103" x="4340225" y="6081713"/>
          <p14:tracePt t="242143" x="4330700" y="6072188"/>
          <p14:tracePt t="242167" x="4322763" y="6062663"/>
          <p14:tracePt t="242199" x="4322763" y="6054725"/>
          <p14:tracePt t="242215" x="4313238" y="6045200"/>
          <p14:tracePt t="242231" x="4313238" y="6037263"/>
          <p14:tracePt t="242247" x="4313238" y="6018213"/>
          <p14:tracePt t="242271" x="4313238" y="6010275"/>
          <p14:tracePt t="242311" x="4313238" y="6000750"/>
          <p14:tracePt t="242335" x="4313238" y="5983288"/>
          <p14:tracePt t="242359" x="4313238" y="5973763"/>
          <p14:tracePt t="242383" x="4286250" y="5946775"/>
          <p14:tracePt t="242415" x="4286250" y="5929313"/>
          <p14:tracePt t="242439" x="4286250" y="5911850"/>
          <p14:tracePt t="242479" x="4286250" y="5902325"/>
          <p14:tracePt t="242623" x="4286250" y="5894388"/>
          <p14:tracePt t="242687" x="4295775" y="5911850"/>
          <p14:tracePt t="242695" x="4295775" y="5919788"/>
          <p14:tracePt t="242705" x="4313238" y="5929313"/>
          <p14:tracePt t="242722" x="4313238" y="5956300"/>
          <p14:tracePt t="242739" x="4313238" y="5983288"/>
          <p14:tracePt t="242756" x="4330700" y="6010275"/>
          <p14:tracePt t="242773" x="4330700" y="6037263"/>
          <p14:tracePt t="242789" x="4330700" y="6072188"/>
          <p14:tracePt t="242856" x="4330700" y="6081713"/>
          <p14:tracePt t="242991" x="4340225" y="6089650"/>
          <p14:tracePt t="243207" x="4348163" y="6089650"/>
          <p14:tracePt t="243231" x="4375150" y="6089650"/>
          <p14:tracePt t="243271" x="4384675" y="6089650"/>
          <p14:tracePt t="243415" x="4394200" y="6089650"/>
          <p14:tracePt t="243623" x="4384675" y="6089650"/>
          <p14:tracePt t="243631" x="4357688" y="6072188"/>
          <p14:tracePt t="243640" x="4330700" y="6072188"/>
          <p14:tracePt t="243656" x="4322763" y="6072188"/>
          <p14:tracePt t="243672" x="4303713" y="6062663"/>
          <p14:tracePt t="243751" x="4286250" y="6054725"/>
          <p14:tracePt t="243759" x="4276725" y="6037263"/>
          <p14:tracePt t="243775" x="4276725" y="6027738"/>
          <p14:tracePt t="243799" x="4276725" y="6018213"/>
          <p14:tracePt t="243839" x="4276725" y="6010275"/>
          <p14:tracePt t="243863" x="4276725" y="6000750"/>
          <p14:tracePt t="243872" x="4276725" y="5973763"/>
          <p14:tracePt t="243879" x="4276725" y="5965825"/>
          <p14:tracePt t="243903" x="4276725" y="5956300"/>
          <p14:tracePt t="243911" x="4276725" y="5946775"/>
          <p14:tracePt t="243922" x="4276725" y="5938838"/>
          <p14:tracePt t="243939" x="4276725" y="5929313"/>
          <p14:tracePt t="244223" x="4295775" y="5919788"/>
          <p14:tracePt t="244255" x="4303713" y="5919788"/>
          <p14:tracePt t="244272" x="4303713" y="5929313"/>
          <p14:tracePt t="244279" x="4313238" y="5965825"/>
          <p14:tracePt t="244295" x="4322763" y="5973763"/>
          <p14:tracePt t="244319" x="4330700" y="5983288"/>
          <p14:tracePt t="244375" x="4348163" y="6010275"/>
          <p14:tracePt t="244911" x="4357688" y="6018213"/>
          <p14:tracePt t="244919" x="4367213" y="6018213"/>
          <p14:tracePt t="244927" x="4375150" y="6018213"/>
          <p14:tracePt t="244939" x="4394200" y="6018213"/>
          <p14:tracePt t="244956" x="4456113" y="6027738"/>
          <p14:tracePt t="244972" x="4554538" y="6027738"/>
          <p14:tracePt t="244989" x="4608513" y="6027738"/>
          <p14:tracePt t="245006" x="4670425" y="6027738"/>
          <p14:tracePt t="245007" x="4697413" y="6027738"/>
          <p14:tracePt t="245023" x="4732338" y="6027738"/>
          <p14:tracePt t="245039" x="4786313" y="6027738"/>
          <p14:tracePt t="245056" x="4803775" y="6027738"/>
          <p14:tracePt t="245072" x="4840288" y="6027738"/>
          <p14:tracePt t="245089" x="4902200" y="6045200"/>
          <p14:tracePt t="245105" x="4938713" y="6054725"/>
          <p14:tracePt t="245122" x="5010150" y="6054725"/>
          <p14:tracePt t="245139" x="5089525" y="6054725"/>
          <p14:tracePt t="245156" x="5133975" y="6054725"/>
          <p14:tracePt t="245172" x="5180013" y="6054725"/>
          <p14:tracePt t="245190" x="5197475" y="6054725"/>
          <p14:tracePt t="245206" x="5205413" y="6054725"/>
          <p14:tracePt t="245719" x="5224463" y="6054725"/>
          <p14:tracePt t="245791" x="5232400" y="6054725"/>
          <p14:tracePt t="246167" x="5251450" y="6054725"/>
          <p14:tracePt t="246175" x="5259388" y="6054725"/>
          <p14:tracePt t="246191" x="5268913" y="6054725"/>
          <p14:tracePt t="246199" x="5276850" y="6054725"/>
          <p14:tracePt t="246887" x="5303838" y="6054725"/>
          <p14:tracePt t="246943" x="5313363" y="6054725"/>
          <p14:tracePt t="247247" x="5322888" y="6054725"/>
          <p14:tracePt t="247272" x="5330825" y="6054725"/>
          <p14:tracePt t="247319" x="5357813" y="6054725"/>
          <p14:tracePt t="247375" x="5367338" y="6054725"/>
          <p14:tracePt t="247463" x="5375275" y="6054725"/>
          <p14:tracePt t="247647" x="5384800" y="6054725"/>
          <p14:tracePt t="247695" x="5411788" y="6054725"/>
          <p14:tracePt t="247719" x="5429250" y="6054725"/>
          <p14:tracePt t="247751" x="5438775" y="6054725"/>
          <p14:tracePt t="247759" x="5465763" y="6054725"/>
          <p14:tracePt t="247783" x="5473700" y="6054725"/>
          <p14:tracePt t="247799" x="5483225" y="6054725"/>
          <p14:tracePt t="247887" x="5491163" y="6054725"/>
          <p14:tracePt t="248007" x="5518150" y="6054725"/>
          <p14:tracePt t="248031" x="5527675" y="6054725"/>
          <p14:tracePt t="248063" x="5537200" y="6054725"/>
          <p14:tracePt t="248295" x="5545138" y="6054725"/>
          <p14:tracePt t="248447" x="5572125" y="6054725"/>
          <p14:tracePt t="249311" x="5581650" y="6054725"/>
          <p14:tracePt t="249335" x="5589588" y="6054725"/>
          <p14:tracePt t="249375" x="5599113" y="6054725"/>
          <p14:tracePt t="251095" x="5616575" y="6054725"/>
          <p14:tracePt t="251112" x="5626100" y="6037263"/>
          <p14:tracePt t="251119" x="5643563" y="6027738"/>
          <p14:tracePt t="251135" x="5653088" y="6027738"/>
          <p14:tracePt t="251143" x="5670550" y="6027738"/>
          <p14:tracePt t="251155" x="5680075" y="6027738"/>
          <p14:tracePt t="251172" x="5705475" y="6027738"/>
          <p14:tracePt t="251189" x="5732463" y="6027738"/>
          <p14:tracePt t="251205" x="5741988" y="6027738"/>
          <p14:tracePt t="251222" x="5751513" y="6027738"/>
          <p14:tracePt t="253032" x="5768975" y="6018213"/>
          <p14:tracePt t="253047" x="5768975" y="5983288"/>
          <p14:tracePt t="253056" x="5768975" y="5965825"/>
          <p14:tracePt t="253073" x="5697538" y="5803900"/>
          <p14:tracePt t="253088" x="5545138" y="5545138"/>
          <p14:tracePt t="253105" x="5446713" y="5357813"/>
          <p14:tracePt t="253122" x="5348288" y="5187950"/>
          <p14:tracePt t="253138" x="5276850" y="5010150"/>
          <p14:tracePt t="253155" x="5214938" y="4867275"/>
          <p14:tracePt t="253172" x="5170488" y="4776788"/>
          <p14:tracePt t="253189" x="5116513" y="4697413"/>
          <p14:tracePt t="253205" x="4991100" y="4572000"/>
          <p14:tracePt t="253222" x="4795838" y="4367213"/>
          <p14:tracePt t="253238" x="4527550" y="4160838"/>
          <p14:tracePt t="253256" x="4152900" y="3803650"/>
          <p14:tracePt t="253273" x="3902075" y="3509963"/>
          <p14:tracePt t="253289" x="3786188" y="3438525"/>
          <p14:tracePt t="253463" x="3759200" y="3411538"/>
          <p14:tracePt t="253472" x="3705225" y="3394075"/>
          <p14:tracePt t="253479" x="3652838" y="3375025"/>
          <p14:tracePt t="253489" x="3544888" y="3303588"/>
          <p14:tracePt t="253505" x="3152775" y="2955925"/>
          <p14:tracePt t="253522" x="2894013" y="2616200"/>
          <p14:tracePt t="253538" x="2625725" y="2205038"/>
          <p14:tracePt t="253555" x="2384425" y="1847850"/>
          <p14:tracePt t="253572" x="2214563" y="1527175"/>
          <p14:tracePt t="253589" x="2098675" y="1223963"/>
          <p14:tracePt t="253605" x="2017713" y="1062038"/>
          <p14:tracePt t="253622" x="1928813" y="847725"/>
          <p14:tracePt t="253639" x="1866900" y="669925"/>
          <p14:tracePt t="253656" x="1803400" y="473075"/>
          <p14:tracePt t="253673" x="1776413" y="366713"/>
          <p14:tracePt t="253689" x="1731963" y="285750"/>
          <p14:tracePt t="253705" x="1679575" y="187325"/>
          <p14:tracePt t="253723" x="1643063" y="125413"/>
          <p14:tracePt t="253739" x="1589088" y="53975"/>
          <p14:tracePt t="253755" x="1536700" y="9525"/>
          <p14:tracePt t="253772" x="1517650" y="0"/>
          <p14:tracePt t="255104" x="1411288" y="269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00" y="0"/>
            <a:ext cx="16129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8" y="2568576"/>
            <a:ext cx="5110162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6" y="838200"/>
            <a:ext cx="1190625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7" name="Rectangle 2"/>
          <p:cNvSpPr>
            <a:spLocks noChangeArrowheads="1"/>
          </p:cNvSpPr>
          <p:nvPr/>
        </p:nvSpPr>
        <p:spPr bwMode="auto">
          <a:xfrm>
            <a:off x="1676400" y="152400"/>
            <a:ext cx="3657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chemeClr val="tx2"/>
                </a:solidFill>
              </a:rPr>
              <a:t>The MOS Cascode</a:t>
            </a:r>
          </a:p>
        </p:txBody>
      </p:sp>
      <p:sp>
        <p:nvSpPr>
          <p:cNvPr id="33798" name="Rectangle 12"/>
          <p:cNvSpPr>
            <a:spLocks noChangeArrowheads="1"/>
          </p:cNvSpPr>
          <p:nvPr/>
        </p:nvSpPr>
        <p:spPr bwMode="auto">
          <a:xfrm>
            <a:off x="2014538" y="814388"/>
            <a:ext cx="24812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/>
              <a:t>@ the source node of Q</a:t>
            </a:r>
            <a:r>
              <a:rPr lang="en-US" altLang="en-US" sz="1800" baseline="-25000"/>
              <a:t>2</a:t>
            </a:r>
          </a:p>
        </p:txBody>
      </p:sp>
      <p:sp>
        <p:nvSpPr>
          <p:cNvPr id="33799" name="Rectangle 13"/>
          <p:cNvSpPr>
            <a:spLocks noChangeArrowheads="1"/>
          </p:cNvSpPr>
          <p:nvPr/>
        </p:nvSpPr>
        <p:spPr bwMode="auto">
          <a:xfrm>
            <a:off x="2165350" y="1195388"/>
            <a:ext cx="4464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800"/>
              <a:t>v</a:t>
            </a:r>
            <a:r>
              <a:rPr lang="en-US" altLang="en-US" sz="1800" baseline="-25000"/>
              <a:t>x</a:t>
            </a:r>
            <a:r>
              <a:rPr lang="en-US" altLang="en-US" sz="1800"/>
              <a:t> is the sum of the voltages across r</a:t>
            </a:r>
            <a:r>
              <a:rPr lang="en-US" altLang="en-US" sz="1800" baseline="-25000"/>
              <a:t>o2</a:t>
            </a:r>
            <a:r>
              <a:rPr lang="en-US" altLang="en-US" sz="1800"/>
              <a:t> &amp; r</a:t>
            </a:r>
            <a:r>
              <a:rPr lang="en-US" altLang="en-US" sz="1800" baseline="-25000"/>
              <a:t>o1</a:t>
            </a:r>
            <a:r>
              <a:rPr lang="en-US" altLang="en-US" sz="1800"/>
              <a:t> as</a:t>
            </a:r>
          </a:p>
        </p:txBody>
      </p:sp>
      <p:pic>
        <p:nvPicPr>
          <p:cNvPr id="3380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584326"/>
            <a:ext cx="27098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1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1597025"/>
            <a:ext cx="243046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2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1200"/>
            <a:ext cx="2349500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03" name="AutoShape 17"/>
          <p:cNvSpPr>
            <a:spLocks noChangeArrowheads="1"/>
          </p:cNvSpPr>
          <p:nvPr/>
        </p:nvSpPr>
        <p:spPr bwMode="auto">
          <a:xfrm>
            <a:off x="2819400" y="20320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endParaRPr lang="en-US" altLang="en-US"/>
          </a:p>
        </p:txBody>
      </p:sp>
      <p:pic>
        <p:nvPicPr>
          <p:cNvPr id="33804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1993901"/>
            <a:ext cx="130968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05" name="Rectangle 19"/>
          <p:cNvSpPr>
            <a:spLocks noChangeArrowheads="1"/>
          </p:cNvSpPr>
          <p:nvPr/>
        </p:nvSpPr>
        <p:spPr bwMode="auto">
          <a:xfrm>
            <a:off x="1981200" y="2908300"/>
            <a:ext cx="3581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/>
              <a:t>The CG transistor Q</a:t>
            </a:r>
            <a:r>
              <a:rPr lang="en-US" altLang="en-US" sz="1800" baseline="-25000"/>
              <a:t>2</a:t>
            </a:r>
            <a:r>
              <a:rPr lang="en-US" altLang="en-US" sz="1800"/>
              <a:t> raises the output resistance of the amplifier by the factor </a:t>
            </a:r>
            <a:r>
              <a:rPr lang="en-US" altLang="en-US" sz="1800">
                <a:solidFill>
                  <a:srgbClr val="FF0000"/>
                </a:solidFill>
              </a:rPr>
              <a:t>g</a:t>
            </a:r>
            <a:r>
              <a:rPr lang="en-US" altLang="en-US" sz="1800" baseline="-25000">
                <a:solidFill>
                  <a:srgbClr val="FF0000"/>
                </a:solidFill>
              </a:rPr>
              <a:t>m2</a:t>
            </a:r>
            <a:r>
              <a:rPr lang="en-US" altLang="en-US" sz="1800">
                <a:solidFill>
                  <a:srgbClr val="FF0000"/>
                </a:solidFill>
              </a:rPr>
              <a:t>r</a:t>
            </a:r>
            <a:r>
              <a:rPr lang="en-US" altLang="en-US" sz="1800" baseline="-25000">
                <a:solidFill>
                  <a:srgbClr val="FF0000"/>
                </a:solidFill>
              </a:rPr>
              <a:t>o2</a:t>
            </a:r>
          </a:p>
        </p:txBody>
      </p:sp>
      <p:sp>
        <p:nvSpPr>
          <p:cNvPr id="33806" name="Rectangle 20"/>
          <p:cNvSpPr>
            <a:spLocks noChangeArrowheads="1"/>
          </p:cNvSpPr>
          <p:nvPr/>
        </p:nvSpPr>
        <p:spPr bwMode="auto">
          <a:xfrm>
            <a:off x="1981200" y="4267200"/>
            <a:ext cx="3810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800"/>
              <a:t>At the same time, Q</a:t>
            </a:r>
            <a:r>
              <a:rPr lang="en-US" altLang="en-US" sz="1800" baseline="-25000"/>
              <a:t>2</a:t>
            </a:r>
            <a:r>
              <a:rPr lang="en-US" altLang="en-US" sz="1800"/>
              <a:t> simply passes the current g</a:t>
            </a:r>
            <a:r>
              <a:rPr lang="en-US" altLang="en-US" sz="1800" baseline="-25000"/>
              <a:t>m1</a:t>
            </a:r>
            <a:r>
              <a:rPr lang="en-US" altLang="en-US" sz="1800"/>
              <a:t>v</a:t>
            </a:r>
            <a:r>
              <a:rPr lang="en-US" altLang="en-US" sz="1800" baseline="-25000"/>
              <a:t>i</a:t>
            </a:r>
            <a:r>
              <a:rPr lang="en-US" altLang="en-US" sz="1800"/>
              <a:t> to the output node.</a:t>
            </a:r>
          </a:p>
          <a:p>
            <a:pPr eaLnBrk="1" hangingPunct="1"/>
            <a:r>
              <a:rPr lang="en-US" altLang="en-US" sz="1800" b="1">
                <a:solidFill>
                  <a:srgbClr val="000099"/>
                </a:solidFill>
              </a:rPr>
              <a:t>Thus the CG or cascode transistor very effectively realizes the objectives we set for the current buffer with </a:t>
            </a:r>
          </a:p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K = A</a:t>
            </a:r>
            <a:r>
              <a:rPr lang="en-US" altLang="en-US" sz="1800" b="1" baseline="-25000">
                <a:solidFill>
                  <a:srgbClr val="FF0000"/>
                </a:solidFill>
              </a:rPr>
              <a:t>o2</a:t>
            </a:r>
            <a:r>
              <a:rPr lang="en-US" altLang="en-US" sz="1800" b="1">
                <a:solidFill>
                  <a:srgbClr val="FF0000"/>
                </a:solidFill>
              </a:rPr>
              <a:t> = g</a:t>
            </a:r>
            <a:r>
              <a:rPr lang="en-US" altLang="en-US" sz="1800" b="1" baseline="-25000">
                <a:solidFill>
                  <a:srgbClr val="FF0000"/>
                </a:solidFill>
              </a:rPr>
              <a:t>m2</a:t>
            </a:r>
            <a:r>
              <a:rPr lang="en-US" altLang="en-US" sz="1800" b="1">
                <a:solidFill>
                  <a:srgbClr val="FF0000"/>
                </a:solidFill>
              </a:rPr>
              <a:t>r</a:t>
            </a:r>
            <a:r>
              <a:rPr lang="en-US" altLang="en-US" sz="1800" b="1" baseline="-25000">
                <a:solidFill>
                  <a:srgbClr val="FF0000"/>
                </a:solidFill>
              </a:rPr>
              <a:t>o2</a:t>
            </a:r>
          </a:p>
        </p:txBody>
      </p:sp>
      <p:sp>
        <p:nvSpPr>
          <p:cNvPr id="33807" name="Rectangle 4"/>
          <p:cNvSpPr>
            <a:spLocks noChangeArrowheads="1"/>
          </p:cNvSpPr>
          <p:nvPr/>
        </p:nvSpPr>
        <p:spPr bwMode="auto">
          <a:xfrm>
            <a:off x="6477000" y="5791201"/>
            <a:ext cx="3505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 i="1">
                <a:solidFill>
                  <a:srgbClr val="000099"/>
                </a:solidFill>
              </a:rPr>
              <a:t>Figure: </a:t>
            </a:r>
            <a:r>
              <a:rPr lang="en-US" altLang="en-US" i="1">
                <a:solidFill>
                  <a:srgbClr val="000099"/>
                </a:solidFill>
              </a:rPr>
              <a:t>Determining the output resistance of the MOS cascode amplifier.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66318"/>
      </p:ext>
    </p:extLst>
  </p:cSld>
  <p:clrMapOvr>
    <a:masterClrMapping/>
  </p:clrMapOvr>
  <p:transition advTm="24765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57" x="1241425" y="5010150"/>
          <p14:tracePt t="2569" x="1241425" y="5000625"/>
          <p14:tracePt t="2577" x="1241425" y="4965700"/>
          <p14:tracePt t="2585" x="1241425" y="4938713"/>
          <p14:tracePt t="2600" x="1241425" y="4919663"/>
          <p14:tracePt t="2617" x="1241425" y="4884738"/>
          <p14:tracePt t="2633" x="1241425" y="4786313"/>
          <p14:tracePt t="2650" x="1258888" y="4741863"/>
          <p14:tracePt t="2666" x="1276350" y="4660900"/>
          <p14:tracePt t="2683" x="1312863" y="4625975"/>
          <p14:tracePt t="2700" x="1330325" y="4616450"/>
          <p14:tracePt t="2716" x="1357313" y="4572000"/>
          <p14:tracePt t="2733" x="1401763" y="4510088"/>
          <p14:tracePt t="2750" x="1455738" y="4419600"/>
          <p14:tracePt t="2766" x="1562100" y="4276725"/>
          <p14:tracePt t="2783" x="1679575" y="4125913"/>
          <p14:tracePt t="2800" x="1839913" y="3956050"/>
          <p14:tracePt t="2816" x="2017713" y="3759200"/>
          <p14:tracePt t="2834" x="2251075" y="3429000"/>
          <p14:tracePt t="2850" x="2411413" y="3197225"/>
          <p14:tracePt t="2866" x="2544763" y="2938463"/>
          <p14:tracePt t="2883" x="2652713" y="2679700"/>
          <p14:tracePt t="2899" x="2670175" y="2438400"/>
          <p14:tracePt t="2916" x="2670175" y="2330450"/>
          <p14:tracePt t="2933" x="2670175" y="2295525"/>
          <p14:tracePt t="2950" x="2643188" y="2251075"/>
          <p14:tracePt t="2966" x="2633663" y="2241550"/>
          <p14:tracePt t="2983" x="2625725" y="2241550"/>
          <p14:tracePt t="3393" x="2625725" y="2197100"/>
          <p14:tracePt t="3401" x="2581275" y="2081213"/>
          <p14:tracePt t="3409" x="2544763" y="2017713"/>
          <p14:tracePt t="3418" x="2438400" y="1928813"/>
          <p14:tracePt t="3434" x="2133600" y="1776413"/>
          <p14:tracePt t="3450" x="1911350" y="1697038"/>
          <p14:tracePt t="3466" x="1312863" y="1438275"/>
          <p14:tracePt t="3483" x="1187450" y="1374775"/>
          <p14:tracePt t="3516" x="1133475" y="1401763"/>
          <p14:tracePt t="3533" x="1071563" y="1536700"/>
          <p14:tracePt t="3549" x="1071563" y="1608138"/>
          <p14:tracePt t="3566" x="1098550" y="1785938"/>
          <p14:tracePt t="3583" x="1152525" y="1982788"/>
          <p14:tracePt t="3599" x="1214438" y="2125663"/>
          <p14:tracePt t="3616" x="1223963" y="2205038"/>
          <p14:tracePt t="3633" x="1276350" y="2241550"/>
          <p14:tracePt t="3650" x="1303338" y="2241550"/>
          <p14:tracePt t="3666" x="1312863" y="2241550"/>
          <p14:tracePt t="3683" x="1330325" y="2241550"/>
          <p14:tracePt t="3699" x="1393825" y="2214563"/>
          <p14:tracePt t="3716" x="1455738" y="2071688"/>
          <p14:tracePt t="3733" x="1465263" y="2044700"/>
          <p14:tracePt t="3750" x="1465263" y="2000250"/>
          <p14:tracePt t="3766" x="1482725" y="1955800"/>
          <p14:tracePt t="3783" x="1482725" y="1893888"/>
          <p14:tracePt t="3800" x="1500188" y="1847850"/>
          <p14:tracePt t="3816" x="1527175" y="1768475"/>
          <p14:tracePt t="3834" x="1571625" y="1633538"/>
          <p14:tracePt t="3850" x="1598613" y="1536700"/>
          <p14:tracePt t="3867" x="1598613" y="1517650"/>
          <p14:tracePt t="3883" x="1608138" y="1490663"/>
          <p14:tracePt t="3900" x="1625600" y="1473200"/>
          <p14:tracePt t="3916" x="1643063" y="1438275"/>
          <p14:tracePt t="3933" x="1643063" y="1393825"/>
          <p14:tracePt t="3949" x="1652588" y="1347788"/>
          <p14:tracePt t="3966" x="1660525" y="1322388"/>
          <p14:tracePt t="3983" x="1660525" y="1295400"/>
          <p14:tracePt t="4185" x="1660525" y="1276350"/>
          <p14:tracePt t="4273" x="1652588" y="1268413"/>
          <p14:tracePt t="4282" x="1643063" y="1268413"/>
          <p14:tracePt t="5769" x="1625600" y="1285875"/>
          <p14:tracePt t="5777" x="1598613" y="1357313"/>
          <p14:tracePt t="5785" x="1554163" y="1419225"/>
          <p14:tracePt t="5799" x="1482725" y="1527175"/>
          <p14:tracePt t="5816" x="1465263" y="1768475"/>
          <p14:tracePt t="5833" x="1438275" y="1795463"/>
          <p14:tracePt t="6073" x="1465263" y="1795463"/>
          <p14:tracePt t="6082" x="1490663" y="1776413"/>
          <p14:tracePt t="6089" x="1536700" y="1776413"/>
          <p14:tracePt t="6100" x="1544638" y="1776413"/>
          <p14:tracePt t="6121" x="1554163" y="1768475"/>
          <p14:tracePt t="6133" x="1562100" y="1758950"/>
          <p14:tracePt t="6149" x="1589088" y="1670050"/>
          <p14:tracePt t="6166" x="1616075" y="1581150"/>
          <p14:tracePt t="6183" x="1625600" y="1517650"/>
          <p14:tracePt t="6199" x="1625600" y="1455738"/>
          <p14:tracePt t="6216" x="1652588" y="1411288"/>
          <p14:tracePt t="6234" x="1652588" y="1357313"/>
          <p14:tracePt t="6250" x="1660525" y="1295400"/>
          <p14:tracePt t="6266" x="1679575" y="1196975"/>
          <p14:tracePt t="6283" x="1679575" y="1152525"/>
          <p14:tracePt t="6299" x="1687513" y="1089025"/>
          <p14:tracePt t="6316" x="1687513" y="1081088"/>
          <p14:tracePt t="6333" x="1697038" y="1044575"/>
          <p14:tracePt t="11001" x="1704975" y="1054100"/>
          <p14:tracePt t="11041" x="1704975" y="1062038"/>
          <p14:tracePt t="11082" x="1704975" y="1081088"/>
          <p14:tracePt t="11089" x="1704975" y="1089025"/>
          <p14:tracePt t="12681" x="1714500" y="1116013"/>
          <p14:tracePt t="12689" x="1812925" y="1160463"/>
          <p14:tracePt t="12699" x="1982788" y="1223963"/>
          <p14:tracePt t="12716" x="2598738" y="1438275"/>
          <p14:tracePt t="12732" x="3946525" y="1830388"/>
          <p14:tracePt t="12749" x="5419725" y="2089150"/>
          <p14:tracePt t="12766" x="7054850" y="2500313"/>
          <p14:tracePt t="12783" x="8705850" y="2768600"/>
          <p14:tracePt t="12799" x="9680575" y="2901950"/>
          <p14:tracePt t="12816" x="9848850" y="2928938"/>
          <p14:tracePt t="12832" x="9885363" y="2928938"/>
          <p14:tracePt t="13041" x="9966325" y="2946400"/>
          <p14:tracePt t="13049" x="10018713" y="2946400"/>
          <p14:tracePt t="13057" x="10090150" y="2946400"/>
          <p14:tracePt t="13067" x="10180638" y="2946400"/>
          <p14:tracePt t="13083" x="10420350" y="2946400"/>
          <p14:tracePt t="13099" x="10733088" y="2946400"/>
          <p14:tracePt t="13116" x="11063288" y="2946400"/>
          <p14:tracePt t="13132" x="11376025" y="2946400"/>
          <p14:tracePt t="13149" x="11617325" y="2946400"/>
          <p14:tracePt t="13166" x="11715750" y="2946400"/>
          <p14:tracePt t="13182" x="11742738" y="2946400"/>
          <p14:tracePt t="13241" x="11742738" y="2955925"/>
          <p14:tracePt t="13250" x="11733213" y="2955925"/>
          <p14:tracePt t="13257" x="11698288" y="2965450"/>
          <p14:tracePt t="13267" x="11688763" y="2965450"/>
          <p14:tracePt t="13283" x="11680825" y="2965450"/>
          <p14:tracePt t="13299" x="11644313" y="2990850"/>
          <p14:tracePt t="14657" x="11634788" y="3000375"/>
          <p14:tracePt t="14689" x="11626850" y="3000375"/>
          <p14:tracePt t="14737" x="11590338" y="3009900"/>
          <p14:tracePt t="14865" x="11582400" y="3017838"/>
          <p14:tracePt t="14889" x="11572875" y="3017838"/>
          <p14:tracePt t="14921" x="11555413" y="3036888"/>
          <p14:tracePt t="14978" x="11545888" y="3044825"/>
          <p14:tracePt t="14985" x="11537950" y="3044825"/>
          <p14:tracePt t="14993" x="11528425" y="3054350"/>
          <p14:tracePt t="15001" x="11518900" y="3062288"/>
          <p14:tracePt t="15016" x="11483975" y="3071813"/>
          <p14:tracePt t="15033" x="11456988" y="3098800"/>
          <p14:tracePt t="15049" x="11376025" y="3133725"/>
          <p14:tracePt t="15066" x="11341100" y="3170238"/>
          <p14:tracePt t="15082" x="11296650" y="3179763"/>
          <p14:tracePt t="15099" x="11287125" y="3179763"/>
          <p14:tracePt t="15457" x="11269663" y="3187700"/>
          <p14:tracePt t="15466" x="11252200" y="3214688"/>
          <p14:tracePt t="15473" x="11225213" y="3224213"/>
          <p14:tracePt t="15483" x="11206163" y="3224213"/>
          <p14:tracePt t="15499" x="11144250" y="3241675"/>
          <p14:tracePt t="15516" x="11082338" y="3251200"/>
          <p14:tracePt t="15532" x="11028363" y="3259138"/>
          <p14:tracePt t="15549" x="11018838" y="3276600"/>
          <p14:tracePt t="16113" x="11010900" y="3276600"/>
          <p14:tracePt t="16121" x="11001375" y="3276600"/>
          <p14:tracePt t="16132" x="10974388" y="3286125"/>
          <p14:tracePt t="16149" x="10956925" y="3313113"/>
          <p14:tracePt t="16166" x="10920413" y="3340100"/>
          <p14:tracePt t="16182" x="10875963" y="3375025"/>
          <p14:tracePt t="16199" x="10858500" y="3394075"/>
          <p14:tracePt t="16216" x="10823575" y="3419475"/>
          <p14:tracePt t="16289" x="10796588" y="3419475"/>
          <p14:tracePt t="16299" x="10787063" y="3419475"/>
          <p14:tracePt t="16305" x="10769600" y="3419475"/>
          <p14:tracePt t="16316" x="10733088" y="3419475"/>
          <p14:tracePt t="16332" x="10671175" y="3419475"/>
          <p14:tracePt t="16349" x="10644188" y="3419475"/>
          <p14:tracePt t="16449" x="10617200" y="3411538"/>
          <p14:tracePt t="16529" x="10617200" y="3402013"/>
          <p14:tracePt t="16561" x="10626725" y="3394075"/>
          <p14:tracePt t="16585" x="10626725" y="3384550"/>
          <p14:tracePt t="16617" x="10634663" y="3375025"/>
          <p14:tracePt t="16657" x="10634663" y="3357563"/>
          <p14:tracePt t="16673" x="10634663" y="3340100"/>
          <p14:tracePt t="16689" x="10634663" y="3330575"/>
          <p14:tracePt t="16699" x="10634663" y="3322638"/>
          <p14:tracePt t="16705" x="10634663" y="3303588"/>
          <p14:tracePt t="16715" x="10634663" y="3295650"/>
          <p14:tracePt t="16732" x="10634663" y="3251200"/>
          <p14:tracePt t="16749" x="10634663" y="3224213"/>
          <p14:tracePt t="16766" x="10634663" y="3197225"/>
          <p14:tracePt t="16782" x="10634663" y="3187700"/>
          <p14:tracePt t="16799" x="10634663" y="3160713"/>
          <p14:tracePt t="16815" x="10634663" y="3143250"/>
          <p14:tracePt t="16882" x="10634663" y="3133725"/>
          <p14:tracePt t="16977" x="10634663" y="3125788"/>
          <p14:tracePt t="16985" x="10634663" y="3116263"/>
          <p14:tracePt t="16993" x="10634663" y="3098800"/>
          <p14:tracePt t="17009" x="10634663" y="3089275"/>
          <p14:tracePt t="17025" x="10626725" y="3081338"/>
          <p14:tracePt t="17041" x="10617200" y="3071813"/>
          <p14:tracePt t="17057" x="10599738" y="3062288"/>
          <p14:tracePt t="17713" x="10590213" y="3054350"/>
          <p14:tracePt t="17721" x="10572750" y="3054350"/>
          <p14:tracePt t="17732" x="10563225" y="3054350"/>
          <p14:tracePt t="17749" x="10501313" y="3009900"/>
          <p14:tracePt t="17782" x="10491788" y="3009900"/>
          <p14:tracePt t="17799" x="10474325" y="3009900"/>
          <p14:tracePt t="17816" x="10456863" y="3009900"/>
          <p14:tracePt t="17832" x="10447338" y="3009900"/>
          <p14:tracePt t="17850" x="10439400" y="3009900"/>
          <p14:tracePt t="17889" x="10429875" y="3009900"/>
          <p14:tracePt t="17899" x="10402888" y="3009900"/>
          <p14:tracePt t="17905" x="10394950" y="3009900"/>
          <p14:tracePt t="17916" x="10375900" y="3009900"/>
          <p14:tracePt t="17932" x="10340975" y="3009900"/>
          <p14:tracePt t="17949" x="10331450" y="3009900"/>
          <p14:tracePt t="17966" x="10323513" y="3009900"/>
          <p14:tracePt t="18025" x="10313988" y="3017838"/>
          <p14:tracePt t="18457" x="10313988" y="3027363"/>
          <p14:tracePt t="18482" x="10296525" y="3036888"/>
          <p14:tracePt t="18529" x="10287000" y="3036888"/>
          <p14:tracePt t="18601" x="10277475" y="3044825"/>
          <p14:tracePt t="18889" x="10287000" y="3044825"/>
          <p14:tracePt t="19081" x="10304463" y="3044825"/>
          <p14:tracePt t="19098" x="10323513" y="3044825"/>
          <p14:tracePt t="19113" x="10331450" y="3044825"/>
          <p14:tracePt t="19129" x="10340975" y="3044825"/>
          <p14:tracePt t="19209" x="10348913" y="3044825"/>
          <p14:tracePt t="19241" x="10375900" y="3044825"/>
          <p14:tracePt t="19921" x="10385425" y="3044825"/>
          <p14:tracePt t="19953" x="10394950" y="3044825"/>
          <p14:tracePt t="19969" x="10429875" y="3044825"/>
          <p14:tracePt t="20001" x="10439400" y="3027363"/>
          <p14:tracePt t="20009" x="10420350" y="2990850"/>
          <p14:tracePt t="20017" x="10412413" y="2990850"/>
          <p14:tracePt t="20265" x="10402888" y="2990850"/>
          <p14:tracePt t="20273" x="10394950" y="2990850"/>
          <p14:tracePt t="20283" x="10367963" y="2990850"/>
          <p14:tracePt t="20299" x="10340975" y="2990850"/>
          <p14:tracePt t="20315" x="10252075" y="2946400"/>
          <p14:tracePt t="20332" x="10198100" y="2938463"/>
          <p14:tracePt t="20349" x="10188575" y="2938463"/>
          <p14:tracePt t="20382" x="10153650" y="2938463"/>
          <p14:tracePt t="20399" x="10109200" y="2938463"/>
          <p14:tracePt t="20415" x="10037763" y="2938463"/>
          <p14:tracePt t="20417" x="9983788" y="2946400"/>
          <p14:tracePt t="20432" x="9902825" y="2946400"/>
          <p14:tracePt t="20449" x="9742488" y="2955925"/>
          <p14:tracePt t="20466" x="9661525" y="2955925"/>
          <p14:tracePt t="20482" x="9617075" y="2955925"/>
          <p14:tracePt t="20537" x="9609138" y="2955925"/>
          <p14:tracePt t="20561" x="9582150" y="2955925"/>
          <p14:tracePt t="20569" x="9572625" y="2955925"/>
          <p14:tracePt t="20582" x="9563100" y="2955925"/>
          <p14:tracePt t="20600" x="9555163" y="2955925"/>
          <p14:tracePt t="20673" x="9528175" y="2955925"/>
          <p14:tracePt t="20721" x="9518650" y="2955925"/>
          <p14:tracePt t="20817" x="9510713" y="2955925"/>
          <p14:tracePt t="21145" x="9537700" y="2955925"/>
          <p14:tracePt t="21153" x="9572625" y="2955925"/>
          <p14:tracePt t="21165" x="9626600" y="2955925"/>
          <p14:tracePt t="21182" x="9661525" y="2955925"/>
          <p14:tracePt t="21199" x="9715500" y="2955925"/>
          <p14:tracePt t="21215" x="9777413" y="2955925"/>
          <p14:tracePt t="21232" x="9823450" y="2955925"/>
          <p14:tracePt t="21249" x="9875838" y="2955925"/>
          <p14:tracePt t="21266" x="9920288" y="2955925"/>
          <p14:tracePt t="21282" x="9939338" y="2955925"/>
          <p14:tracePt t="21299" x="9974263" y="2955925"/>
          <p14:tracePt t="21316" x="9991725" y="2955925"/>
          <p14:tracePt t="21332" x="10028238" y="2955925"/>
          <p14:tracePt t="21365" x="10045700" y="2955925"/>
          <p14:tracePt t="21382" x="10072688" y="2955925"/>
          <p14:tracePt t="21399" x="10082213" y="2955925"/>
          <p14:tracePt t="21441" x="10090150" y="2955925"/>
          <p14:tracePt t="21451" x="10099675" y="2946400"/>
          <p14:tracePt t="21761" x="10099675" y="2955925"/>
          <p14:tracePt t="21769" x="10099675" y="2965450"/>
          <p14:tracePt t="21785" x="10099675" y="2990850"/>
          <p14:tracePt t="21800" x="10099675" y="3000375"/>
          <p14:tracePt t="21816" x="10099675" y="3017838"/>
          <p14:tracePt t="21832" x="10099675" y="3054350"/>
          <p14:tracePt t="21849" x="10099675" y="3133725"/>
          <p14:tracePt t="21866" x="10109200" y="3179763"/>
          <p14:tracePt t="21883" x="10109200" y="3214688"/>
          <p14:tracePt t="21899" x="10109200" y="3241675"/>
          <p14:tracePt t="21915" x="10109200" y="3303588"/>
          <p14:tracePt t="21932" x="10109200" y="3348038"/>
          <p14:tracePt t="21949" x="10109200" y="3429000"/>
          <p14:tracePt t="21966" x="10126663" y="3490913"/>
          <p14:tracePt t="21982" x="10134600" y="3536950"/>
          <p14:tracePt t="21999" x="10161588" y="3589338"/>
          <p14:tracePt t="22016" x="10161588" y="3608388"/>
          <p14:tracePt t="22032" x="10161588" y="3633788"/>
          <p14:tracePt t="22049" x="10161588" y="3652838"/>
          <p14:tracePt t="22066" x="10161588" y="3679825"/>
          <p14:tracePt t="22082" x="10161588" y="3687763"/>
          <p14:tracePt t="22129" x="10161588" y="3697288"/>
          <p14:tracePt t="22145" x="10171113" y="3714750"/>
          <p14:tracePt t="22161" x="10171113" y="3732213"/>
          <p14:tracePt t="22177" x="10171113" y="3759200"/>
          <p14:tracePt t="22193" x="10171113" y="3768725"/>
          <p14:tracePt t="22201" x="10180638" y="3803650"/>
          <p14:tracePt t="22457" x="10161588" y="3813175"/>
          <p14:tracePt t="22466" x="10153650" y="3813175"/>
          <p14:tracePt t="22473" x="10134600" y="3822700"/>
          <p14:tracePt t="22489" x="10126663" y="3822700"/>
          <p14:tracePt t="22499" x="10109200" y="3830638"/>
          <p14:tracePt t="22516" x="10082213" y="3830638"/>
          <p14:tracePt t="22532" x="10072688" y="3840163"/>
          <p14:tracePt t="22565" x="10063163" y="3867150"/>
          <p14:tracePt t="22582" x="10045700" y="3902075"/>
          <p14:tracePt t="22616" x="10045700" y="3919538"/>
          <p14:tracePt t="22632" x="10037763" y="3938588"/>
          <p14:tracePt t="22649" x="10037763" y="3946525"/>
          <p14:tracePt t="22666" x="10037763" y="3973513"/>
          <p14:tracePt t="22683" x="10037763" y="3983038"/>
          <p14:tracePt t="22699" x="10037763" y="4010025"/>
          <p14:tracePt t="22715" x="10037763" y="4027488"/>
          <p14:tracePt t="22732" x="10045700" y="4054475"/>
          <p14:tracePt t="22749" x="10063163" y="4071938"/>
          <p14:tracePt t="22766" x="10082213" y="4098925"/>
          <p14:tracePt t="22782" x="10099675" y="4108450"/>
          <p14:tracePt t="22799" x="10117138" y="4125913"/>
          <p14:tracePt t="22815" x="10134600" y="4143375"/>
          <p14:tracePt t="22832" x="10153650" y="4152900"/>
          <p14:tracePt t="22849" x="10180638" y="4152900"/>
          <p14:tracePt t="22866" x="10188575" y="4152900"/>
          <p14:tracePt t="22882" x="10198100" y="4152900"/>
          <p14:tracePt t="22915" x="10206038" y="4152900"/>
          <p14:tracePt t="22932" x="10233025" y="4152900"/>
          <p14:tracePt t="22949" x="10242550" y="4152900"/>
          <p14:tracePt t="22966" x="10269538" y="4133850"/>
          <p14:tracePt t="22982" x="10277475" y="4108450"/>
          <p14:tracePt t="22998" x="10304463" y="4071938"/>
          <p14:tracePt t="23016" x="10313988" y="4044950"/>
          <p14:tracePt t="23032" x="10313988" y="4027488"/>
          <p14:tracePt t="23049" x="10313988" y="4010025"/>
          <p14:tracePt t="23065" x="10313988" y="4000500"/>
          <p14:tracePt t="23082" x="10313988" y="3990975"/>
          <p14:tracePt t="23130" x="10313988" y="3983038"/>
          <p14:tracePt t="23145" x="10287000" y="3983038"/>
          <p14:tracePt t="23153" x="10269538" y="3983038"/>
          <p14:tracePt t="23166" x="10260013" y="3983038"/>
          <p14:tracePt t="23183" x="10233025" y="3983038"/>
          <p14:tracePt t="23199" x="10198100" y="4017963"/>
          <p14:tracePt t="23215" x="10188575" y="4027488"/>
          <p14:tracePt t="23232" x="10188575" y="4071938"/>
          <p14:tracePt t="23249" x="10188575" y="4108450"/>
          <p14:tracePt t="23266" x="10188575" y="4125913"/>
          <p14:tracePt t="23283" x="10188575" y="4170363"/>
          <p14:tracePt t="23299" x="10188575" y="4214813"/>
          <p14:tracePt t="23316" x="10188575" y="4251325"/>
          <p14:tracePt t="23332" x="10198100" y="4303713"/>
          <p14:tracePt t="23349" x="10206038" y="4394200"/>
          <p14:tracePt t="23365" x="10215563" y="4473575"/>
          <p14:tracePt t="23382" x="10233025" y="4625975"/>
          <p14:tracePt t="23399" x="10260013" y="4751388"/>
          <p14:tracePt t="23415" x="10277475" y="4867275"/>
          <p14:tracePt t="23432" x="10287000" y="4991100"/>
          <p14:tracePt t="23449" x="10304463" y="5099050"/>
          <p14:tracePt t="23450" x="10304463" y="5126038"/>
          <p14:tracePt t="23466" x="10331450" y="5205413"/>
          <p14:tracePt t="23483" x="10331450" y="5251450"/>
          <p14:tracePt t="23499" x="10331450" y="5295900"/>
          <p14:tracePt t="23516" x="10331450" y="5340350"/>
          <p14:tracePt t="23532" x="10331450" y="5402263"/>
          <p14:tracePt t="23548" x="10348913" y="5483225"/>
          <p14:tracePt t="23565" x="10348913" y="5537200"/>
          <p14:tracePt t="23582" x="10358438" y="5581650"/>
          <p14:tracePt t="23599" x="10358438" y="5643563"/>
          <p14:tracePt t="23615" x="10358438" y="5653088"/>
          <p14:tracePt t="23689" x="10331450" y="5653088"/>
          <p14:tracePt t="23698" x="10323513" y="5653088"/>
          <p14:tracePt t="23705" x="10313988" y="5643563"/>
          <p14:tracePt t="23716" x="10313988" y="5626100"/>
          <p14:tracePt t="23732" x="10277475" y="5554663"/>
          <p14:tracePt t="23749" x="10252075" y="5527675"/>
          <p14:tracePt t="23765" x="10242550" y="5446713"/>
          <p14:tracePt t="23782" x="10215563" y="5411788"/>
          <p14:tracePt t="23799" x="10215563" y="5402263"/>
          <p14:tracePt t="23815" x="10215563" y="5384800"/>
          <p14:tracePt t="23832" x="10215563" y="5375275"/>
          <p14:tracePt t="23961" x="10206038" y="5348288"/>
          <p14:tracePt t="23977" x="10206038" y="5330825"/>
          <p14:tracePt t="23985" x="10206038" y="5322888"/>
          <p14:tracePt t="24001" x="10206038" y="5303838"/>
          <p14:tracePt t="24016" x="10206038" y="5295900"/>
          <p14:tracePt t="24032" x="10215563" y="5232400"/>
          <p14:tracePt t="24050" x="10260013" y="5170488"/>
          <p14:tracePt t="24066" x="10323513" y="5072063"/>
          <p14:tracePt t="24083" x="10439400" y="4875213"/>
          <p14:tracePt t="24099" x="10483850" y="4822825"/>
          <p14:tracePt t="24116" x="10518775" y="4759325"/>
          <p14:tracePt t="24132" x="10528300" y="4697413"/>
          <p14:tracePt t="24149" x="10528300" y="4660900"/>
          <p14:tracePt t="24165" x="10528300" y="4633913"/>
          <p14:tracePt t="24182" x="10528300" y="4589463"/>
          <p14:tracePt t="24199" x="10528300" y="4527550"/>
          <p14:tracePt t="24215" x="10528300" y="4483100"/>
          <p14:tracePt t="24232" x="10528300" y="4438650"/>
          <p14:tracePt t="24249" x="10510838" y="4375150"/>
          <p14:tracePt t="24266" x="10501313" y="4348163"/>
          <p14:tracePt t="24283" x="10501313" y="4313238"/>
          <p14:tracePt t="24299" x="10501313" y="4303713"/>
          <p14:tracePt t="24315" x="10501313" y="4295775"/>
          <p14:tracePt t="24353" x="10501313" y="4268788"/>
          <p14:tracePt t="24365" x="10501313" y="4259263"/>
          <p14:tracePt t="24382" x="10501313" y="4241800"/>
          <p14:tracePt t="24399" x="10501313" y="4197350"/>
          <p14:tracePt t="24415" x="10501313" y="4160838"/>
          <p14:tracePt t="24432" x="10501313" y="4133850"/>
          <p14:tracePt t="24449" x="10491788" y="4108450"/>
          <p14:tracePt t="24465" x="10491788" y="4089400"/>
          <p14:tracePt t="25785" x="10491788" y="4062413"/>
          <p14:tracePt t="25793" x="10491788" y="4027488"/>
          <p14:tracePt t="25801" x="10510838" y="3990975"/>
          <p14:tracePt t="25816" x="10545763" y="3965575"/>
          <p14:tracePt t="25832" x="10545763" y="3938588"/>
          <p14:tracePt t="25962" x="10609263" y="3938588"/>
          <p14:tracePt t="25969" x="10653713" y="3938588"/>
          <p14:tracePt t="25982" x="10706100" y="3938588"/>
          <p14:tracePt t="25998" x="10769600" y="3938588"/>
          <p14:tracePt t="26016" x="10804525" y="3911600"/>
          <p14:tracePt t="26032" x="10831513" y="3768725"/>
          <p14:tracePt t="26049" x="10831513" y="3633788"/>
          <p14:tracePt t="26066" x="10831513" y="3473450"/>
          <p14:tracePt t="26083" x="10796588" y="3357563"/>
          <p14:tracePt t="26098" x="10752138" y="3259138"/>
          <p14:tracePt t="26115" x="10742613" y="3214688"/>
          <p14:tracePt t="26132" x="10733088" y="3170238"/>
          <p14:tracePt t="26149" x="10706100" y="3133725"/>
          <p14:tracePt t="26165" x="10698163" y="3116263"/>
          <p14:tracePt t="26182" x="10680700" y="3089275"/>
          <p14:tracePt t="26199" x="10653713" y="3071813"/>
          <p14:tracePt t="26215" x="10634663" y="3062288"/>
          <p14:tracePt t="26233" x="10599738" y="3027363"/>
          <p14:tracePt t="26249" x="10572750" y="3017838"/>
          <p14:tracePt t="26266" x="10545763" y="2982913"/>
          <p14:tracePt t="26283" x="10518775" y="2973388"/>
          <p14:tracePt t="26299" x="10483850" y="2973388"/>
          <p14:tracePt t="26316" x="10420350" y="2973388"/>
          <p14:tracePt t="26332" x="10358438" y="2973388"/>
          <p14:tracePt t="26349" x="10304463" y="2973388"/>
          <p14:tracePt t="26365" x="10260013" y="2973388"/>
          <p14:tracePt t="26382" x="10180638" y="2973388"/>
          <p14:tracePt t="26399" x="10099675" y="2973388"/>
          <p14:tracePt t="26415" x="10028238" y="2973388"/>
          <p14:tracePt t="26432" x="9966325" y="2973388"/>
          <p14:tracePt t="26433" x="9947275" y="2973388"/>
          <p14:tracePt t="26449" x="9929813" y="2973388"/>
          <p14:tracePt t="26466" x="9912350" y="2973388"/>
          <p14:tracePt t="26522" x="9894888" y="2973388"/>
          <p14:tracePt t="26537" x="9885363" y="2973388"/>
          <p14:tracePt t="26681" x="9858375" y="2973388"/>
          <p14:tracePt t="26689" x="9823450" y="2973388"/>
          <p14:tracePt t="26699" x="9769475" y="2973388"/>
          <p14:tracePt t="26715" x="9661525" y="2973388"/>
          <p14:tracePt t="26732" x="9466263" y="2973388"/>
          <p14:tracePt t="26749" x="9296400" y="2973388"/>
          <p14:tracePt t="26765" x="9197975" y="2973388"/>
          <p14:tracePt t="26782" x="9161463" y="2973388"/>
          <p14:tracePt t="27026" x="9180513" y="2973388"/>
          <p14:tracePt t="27033" x="9205913" y="2973388"/>
          <p14:tracePt t="27041" x="9259888" y="2973388"/>
          <p14:tracePt t="27050" x="9304338" y="2973388"/>
          <p14:tracePt t="27065" x="9447213" y="2973388"/>
          <p14:tracePt t="27083" x="9582150" y="2990850"/>
          <p14:tracePt t="27099" x="9688513" y="2990850"/>
          <p14:tracePt t="27116" x="9752013" y="2990850"/>
          <p14:tracePt t="27132" x="9777413" y="3000375"/>
          <p14:tracePt t="27148" x="9804400" y="3000375"/>
          <p14:tracePt t="27165" x="9813925" y="3000375"/>
          <p14:tracePt t="27182" x="9823450" y="3000375"/>
          <p14:tracePt t="27199" x="9858375" y="3000375"/>
          <p14:tracePt t="27215" x="9867900" y="3000375"/>
          <p14:tracePt t="27232" x="9875838" y="3000375"/>
          <p14:tracePt t="27249" x="9885363" y="3000375"/>
          <p14:tracePt t="27266" x="9929813" y="3000375"/>
          <p14:tracePt t="27298" x="9939338" y="3000375"/>
          <p14:tracePt t="27315" x="9956800" y="3000375"/>
          <p14:tracePt t="27332" x="9966325" y="3000375"/>
          <p14:tracePt t="27348" x="9974263" y="3000375"/>
          <p14:tracePt t="27365" x="9991725" y="3000375"/>
          <p14:tracePt t="27382" x="10010775" y="3000375"/>
          <p14:tracePt t="27409" x="10018713" y="3000375"/>
          <p14:tracePt t="27425" x="10028238" y="2990850"/>
          <p14:tracePt t="27737" x="10037763" y="2982913"/>
          <p14:tracePt t="27753" x="10028238" y="2982913"/>
          <p14:tracePt t="27769" x="10018713" y="2965450"/>
          <p14:tracePt t="27802" x="10010775" y="2965450"/>
          <p14:tracePt t="27817" x="9983788" y="2965450"/>
          <p14:tracePt t="27825" x="9974263" y="2965450"/>
          <p14:tracePt t="27833" x="9966325" y="2965450"/>
          <p14:tracePt t="27849" x="9956800" y="2965450"/>
          <p14:tracePt t="27866" x="9894888" y="2946400"/>
          <p14:tracePt t="27883" x="9840913" y="2946400"/>
          <p14:tracePt t="27899" x="9796463" y="2928938"/>
          <p14:tracePt t="27916" x="9759950" y="2928938"/>
          <p14:tracePt t="27932" x="9742488" y="2928938"/>
          <p14:tracePt t="27948" x="9698038" y="2928938"/>
          <p14:tracePt t="27965" x="9653588" y="2928938"/>
          <p14:tracePt t="27982" x="9617075" y="2928938"/>
          <p14:tracePt t="27998" x="9599613" y="2928938"/>
          <p14:tracePt t="28015" x="9590088" y="2928938"/>
          <p14:tracePt t="28032" x="9572625" y="2928938"/>
          <p14:tracePt t="28048" x="9563100" y="2928938"/>
          <p14:tracePt t="28082" x="9545638" y="2928938"/>
          <p14:tracePt t="28089" x="9537700" y="2928938"/>
          <p14:tracePt t="28099" x="9528175" y="2928938"/>
          <p14:tracePt t="28116" x="9518650" y="2928938"/>
          <p14:tracePt t="28132" x="9491663" y="2928938"/>
          <p14:tracePt t="28148" x="9474200" y="2928938"/>
          <p14:tracePt t="28165" x="9439275" y="2928938"/>
          <p14:tracePt t="28182" x="9420225" y="2928938"/>
          <p14:tracePt t="28198" x="9385300" y="2928938"/>
          <p14:tracePt t="28273" x="9375775" y="2928938"/>
          <p14:tracePt t="29009" x="9385300" y="2928938"/>
          <p14:tracePt t="29025" x="9420225" y="2928938"/>
          <p14:tracePt t="29033" x="9429750" y="2928938"/>
          <p14:tracePt t="29041" x="9439275" y="2928938"/>
          <p14:tracePt t="29050" x="9474200" y="2938463"/>
          <p14:tracePt t="29065" x="9537700" y="2946400"/>
          <p14:tracePt t="29082" x="9634538" y="2955925"/>
          <p14:tracePt t="29098" x="9759950" y="2973388"/>
          <p14:tracePt t="29116" x="9840913" y="3000375"/>
          <p14:tracePt t="29132" x="9902825" y="3000375"/>
          <p14:tracePt t="29148" x="9929813" y="3000375"/>
          <p14:tracePt t="29165" x="9947275" y="3000375"/>
          <p14:tracePt t="29198" x="9974263" y="3000375"/>
          <p14:tracePt t="29215" x="9991725" y="3000375"/>
          <p14:tracePt t="29232" x="10037763" y="3000375"/>
          <p14:tracePt t="29249" x="10055225" y="2973388"/>
          <p14:tracePt t="29265" x="10090150" y="2938463"/>
          <p14:tracePt t="29282" x="10099675" y="2919413"/>
          <p14:tracePt t="29298" x="10109200" y="2901950"/>
          <p14:tracePt t="29315" x="10126663" y="2894013"/>
          <p14:tracePt t="29332" x="10126663" y="2857500"/>
          <p14:tracePt t="29348" x="10144125" y="2830513"/>
          <p14:tracePt t="29382" x="10144125" y="2803525"/>
          <p14:tracePt t="29398" x="10144125" y="2786063"/>
          <p14:tracePt t="29415" x="10144125" y="2768600"/>
          <p14:tracePt t="29432" x="10144125" y="2724150"/>
          <p14:tracePt t="29448" x="10144125" y="2697163"/>
          <p14:tracePt t="29466" x="10144125" y="2687638"/>
          <p14:tracePt t="29482" x="10144125" y="2679700"/>
          <p14:tracePt t="29498" x="10144125" y="2643188"/>
          <p14:tracePt t="29516" x="10134600" y="2625725"/>
          <p14:tracePt t="29532" x="10099675" y="2598738"/>
          <p14:tracePt t="29548" x="10037763" y="2562225"/>
          <p14:tracePt t="29565" x="10018713" y="2554288"/>
          <p14:tracePt t="29582" x="9983788" y="2544763"/>
          <p14:tracePt t="29598" x="9966325" y="2517775"/>
          <p14:tracePt t="29615" x="9947275" y="2509838"/>
          <p14:tracePt t="29632" x="9929813" y="2509838"/>
          <p14:tracePt t="29649" x="9867900" y="2509838"/>
          <p14:tracePt t="29665" x="9823450" y="2509838"/>
          <p14:tracePt t="29682" x="9752013" y="2509838"/>
          <p14:tracePt t="29699" x="9725025" y="2509838"/>
          <p14:tracePt t="29715" x="9715500" y="2509838"/>
          <p14:tracePt t="29732" x="9688513" y="2509838"/>
          <p14:tracePt t="29765" x="9644063" y="2536825"/>
          <p14:tracePt t="29782" x="9634538" y="2544763"/>
          <p14:tracePt t="29798" x="9626600" y="2571750"/>
          <p14:tracePt t="29815" x="9599613" y="2589213"/>
          <p14:tracePt t="29832" x="9590088" y="2598738"/>
          <p14:tracePt t="29850" x="9582150" y="2633663"/>
          <p14:tracePt t="29866" x="9582150" y="2643188"/>
          <p14:tracePt t="29898" x="9582150" y="2670175"/>
          <p14:tracePt t="29915" x="9582150" y="2679700"/>
          <p14:tracePt t="29932" x="9582150" y="2714625"/>
          <p14:tracePt t="29949" x="9582150" y="2732088"/>
          <p14:tracePt t="29965" x="9582150" y="2759075"/>
          <p14:tracePt t="29982" x="9609138" y="2786063"/>
          <p14:tracePt t="29998" x="9617075" y="2795588"/>
          <p14:tracePt t="30015" x="9626600" y="2830513"/>
          <p14:tracePt t="30032" x="9634538" y="2840038"/>
          <p14:tracePt t="30049" x="9644063" y="2857500"/>
          <p14:tracePt t="30066" x="9653588" y="2867025"/>
          <p14:tracePt t="30082" x="9680575" y="2874963"/>
          <p14:tracePt t="30098" x="9688513" y="2901950"/>
          <p14:tracePt t="30115" x="9715500" y="2928938"/>
          <p14:tracePt t="30132" x="9732963" y="2946400"/>
          <p14:tracePt t="30149" x="9759950" y="2955925"/>
          <p14:tracePt t="30165" x="9777413" y="2965450"/>
          <p14:tracePt t="30182" x="9813925" y="2965450"/>
          <p14:tracePt t="30198" x="9831388" y="2973388"/>
          <p14:tracePt t="30215" x="9867900" y="2973388"/>
          <p14:tracePt t="30248" x="9875838" y="2973388"/>
          <p14:tracePt t="30266" x="9885363" y="2973388"/>
          <p14:tracePt t="30282" x="9912350" y="2973388"/>
          <p14:tracePt t="30299" x="9956800" y="2973388"/>
          <p14:tracePt t="30315" x="9983788" y="2973388"/>
          <p14:tracePt t="30332" x="10010775" y="2973388"/>
          <p14:tracePt t="30348" x="10018713" y="2973388"/>
          <p14:tracePt t="30365" x="10045700" y="2973388"/>
          <p14:tracePt t="30382" x="10055225" y="2965450"/>
          <p14:tracePt t="30399" x="10072688" y="2946400"/>
          <p14:tracePt t="30415" x="10090150" y="2919413"/>
          <p14:tracePt t="30432" x="10126663" y="2874963"/>
          <p14:tracePt t="30448" x="10144125" y="2830513"/>
          <p14:tracePt t="30466" x="10153650" y="2714625"/>
          <p14:tracePt t="30483" x="10153650" y="2652713"/>
          <p14:tracePt t="30499" x="10153650" y="2589213"/>
          <p14:tracePt t="30515" x="10153650" y="2571750"/>
          <p14:tracePt t="30532" x="10153650" y="2544763"/>
          <p14:tracePt t="30548" x="10153650" y="2527300"/>
          <p14:tracePt t="30565" x="10126663" y="2517775"/>
          <p14:tracePt t="30582" x="10099675" y="2509838"/>
          <p14:tracePt t="30599" x="10090150" y="2509838"/>
          <p14:tracePt t="30615" x="10063163" y="2509838"/>
          <p14:tracePt t="30648" x="10045700" y="2490788"/>
          <p14:tracePt t="30665" x="10028238" y="2490788"/>
          <p14:tracePt t="30699" x="9991725" y="2490788"/>
          <p14:tracePt t="31361" x="10018713" y="2490788"/>
          <p14:tracePt t="31370" x="10028238" y="2490788"/>
          <p14:tracePt t="31381" x="10037763" y="2490788"/>
          <p14:tracePt t="31398" x="10082213" y="2527300"/>
          <p14:tracePt t="31415" x="10117138" y="2589213"/>
          <p14:tracePt t="31432" x="10161588" y="2652713"/>
          <p14:tracePt t="31449" x="10225088" y="2724150"/>
          <p14:tracePt t="31450" x="10252075" y="2741613"/>
          <p14:tracePt t="31465" x="10277475" y="2759075"/>
          <p14:tracePt t="31482" x="10367963" y="2884488"/>
          <p14:tracePt t="31498" x="10385425" y="2946400"/>
          <p14:tracePt t="31515" x="10439400" y="3027363"/>
          <p14:tracePt t="31532" x="10456863" y="3089275"/>
          <p14:tracePt t="31548" x="10483850" y="3179763"/>
          <p14:tracePt t="31565" x="10491788" y="3241675"/>
          <p14:tracePt t="31582" x="10518775" y="3303588"/>
          <p14:tracePt t="31598" x="10545763" y="3384550"/>
          <p14:tracePt t="31615" x="10545763" y="3446463"/>
          <p14:tracePt t="31632" x="10555288" y="3490913"/>
          <p14:tracePt t="31648" x="10555288" y="3527425"/>
          <p14:tracePt t="31665" x="10555288" y="3571875"/>
          <p14:tracePt t="31682" x="10555288" y="3598863"/>
          <p14:tracePt t="31698" x="10555288" y="3608388"/>
          <p14:tracePt t="31715" x="10563225" y="3633788"/>
          <p14:tracePt t="31732" x="10563225" y="3652838"/>
          <p14:tracePt t="31748" x="10582275" y="3660775"/>
          <p14:tracePt t="31809" x="10590213" y="3687763"/>
          <p14:tracePt t="31825" x="10599738" y="3697288"/>
          <p14:tracePt t="31834" x="10609263" y="3705225"/>
          <p14:tracePt t="31849" x="10609263" y="3714750"/>
          <p14:tracePt t="31865" x="10617200" y="3724275"/>
          <p14:tracePt t="31889" x="10617200" y="3732213"/>
          <p14:tracePt t="32137" x="10617200" y="3768725"/>
          <p14:tracePt t="32154" x="10617200" y="3776663"/>
          <p14:tracePt t="32161" x="10617200" y="3795713"/>
          <p14:tracePt t="32177" x="10617200" y="3813175"/>
          <p14:tracePt t="32185" x="10617200" y="3822700"/>
          <p14:tracePt t="32201" x="10617200" y="3830638"/>
          <p14:tracePt t="32215" x="10617200" y="3840163"/>
          <p14:tracePt t="32232" x="10617200" y="3875088"/>
          <p14:tracePt t="32248" x="10617200" y="3884613"/>
          <p14:tracePt t="32265" x="10617200" y="3929063"/>
          <p14:tracePt t="32282" x="10617200" y="3973513"/>
          <p14:tracePt t="32298" x="10617200" y="4000500"/>
          <p14:tracePt t="32315" x="10617200" y="4062413"/>
          <p14:tracePt t="32332" x="10599738" y="4133850"/>
          <p14:tracePt t="32348" x="10590213" y="4187825"/>
          <p14:tracePt t="32365" x="10572750" y="4286250"/>
          <p14:tracePt t="32382" x="10563225" y="4357688"/>
          <p14:tracePt t="32398" x="10537825" y="4419600"/>
          <p14:tracePt t="32415" x="10510838" y="4500563"/>
          <p14:tracePt t="32431" x="10466388" y="4581525"/>
          <p14:tracePt t="32448" x="10439400" y="4643438"/>
          <p14:tracePt t="32466" x="10385425" y="4759325"/>
          <p14:tracePt t="32482" x="10367963" y="4840288"/>
          <p14:tracePt t="32498" x="10331450" y="4902200"/>
          <p14:tracePt t="32515" x="10323513" y="4911725"/>
          <p14:tracePt t="32531" x="10323513" y="4938713"/>
          <p14:tracePt t="32548" x="10313988" y="4946650"/>
          <p14:tracePt t="32565" x="10313988" y="4965700"/>
          <p14:tracePt t="32581" x="10304463" y="4991100"/>
          <p14:tracePt t="32641" x="10304463" y="5010150"/>
          <p14:tracePt t="32650" x="10296525" y="5018088"/>
          <p14:tracePt t="32665" x="10287000" y="5027613"/>
          <p14:tracePt t="32673" x="10269538" y="5045075"/>
          <p14:tracePt t="32689" x="10252075" y="5062538"/>
          <p14:tracePt t="32699" x="10233025" y="5062538"/>
          <p14:tracePt t="32715" x="10225088" y="5062538"/>
          <p14:tracePt t="32732" x="10206038" y="5072063"/>
          <p14:tracePt t="32748" x="10161588" y="5081588"/>
          <p14:tracePt t="32765" x="10144125" y="5099050"/>
          <p14:tracePt t="32782" x="10134600" y="5108575"/>
          <p14:tracePt t="32798" x="10126663" y="5108575"/>
          <p14:tracePt t="32815" x="10117138" y="5108575"/>
          <p14:tracePt t="32849" x="10099675" y="5027613"/>
          <p14:tracePt t="32866" x="10198100" y="4687888"/>
          <p14:tracePt t="32882" x="10260013" y="4527550"/>
          <p14:tracePt t="32898" x="10358438" y="4384675"/>
          <p14:tracePt t="32915" x="10420350" y="4313238"/>
          <p14:tracePt t="32932" x="10466388" y="4232275"/>
          <p14:tracePt t="32948" x="10491788" y="4187825"/>
          <p14:tracePt t="32965" x="10510838" y="4152900"/>
          <p14:tracePt t="32982" x="10518775" y="4133850"/>
          <p14:tracePt t="32998" x="10537825" y="4071938"/>
          <p14:tracePt t="33015" x="10572750" y="4027488"/>
          <p14:tracePt t="33032" x="10582275" y="4000500"/>
          <p14:tracePt t="33048" x="10617200" y="3956050"/>
          <p14:tracePt t="33065" x="10626725" y="3919538"/>
          <p14:tracePt t="33082" x="10626725" y="3911600"/>
          <p14:tracePt t="33098" x="10644188" y="3894138"/>
          <p14:tracePt t="33115" x="10644188" y="3857625"/>
          <p14:tracePt t="33131" x="10644188" y="3848100"/>
          <p14:tracePt t="33149" x="10644188" y="3813175"/>
          <p14:tracePt t="33165" x="10644188" y="3795713"/>
          <p14:tracePt t="33181" x="10634663" y="3776663"/>
          <p14:tracePt t="33198" x="10626725" y="3751263"/>
          <p14:tracePt t="33215" x="10617200" y="3741738"/>
          <p14:tracePt t="33232" x="10609263" y="3732213"/>
          <p14:tracePt t="33266" x="10572750" y="3724275"/>
          <p14:tracePt t="33282" x="10555288" y="3724275"/>
          <p14:tracePt t="33299" x="10501313" y="3724275"/>
          <p14:tracePt t="33315" x="10456863" y="3724275"/>
          <p14:tracePt t="33331" x="10394950" y="3724275"/>
          <p14:tracePt t="33348" x="10331450" y="3724275"/>
          <p14:tracePt t="33365" x="10269538" y="3751263"/>
          <p14:tracePt t="33382" x="10215563" y="3751263"/>
          <p14:tracePt t="33398" x="10161588" y="3751263"/>
          <p14:tracePt t="33415" x="10109200" y="3751263"/>
          <p14:tracePt t="33432" x="10072688" y="3751263"/>
          <p14:tracePt t="33448" x="10037763" y="3751263"/>
          <p14:tracePt t="33465" x="9983788" y="3751263"/>
          <p14:tracePt t="33482" x="9956800" y="3751263"/>
          <p14:tracePt t="33498" x="9929813" y="3751263"/>
          <p14:tracePt t="33531" x="9912350" y="3759200"/>
          <p14:tracePt t="33593" x="9902825" y="3776663"/>
          <p14:tracePt t="33633" x="9902825" y="3795713"/>
          <p14:tracePt t="33649" x="9902825" y="3803650"/>
          <p14:tracePt t="33657" x="9902825" y="3813175"/>
          <p14:tracePt t="33673" x="9902825" y="3822700"/>
          <p14:tracePt t="33683" x="9902825" y="3848100"/>
          <p14:tracePt t="33698" x="9902825" y="3867150"/>
          <p14:tracePt t="33715" x="9939338" y="3911600"/>
          <p14:tracePt t="33732" x="9947275" y="3929063"/>
          <p14:tracePt t="33748" x="9966325" y="3965575"/>
          <p14:tracePt t="33765" x="9983788" y="3983038"/>
          <p14:tracePt t="33798" x="10001250" y="4000500"/>
          <p14:tracePt t="33817" x="10028238" y="4010025"/>
          <p14:tracePt t="33833" x="10045700" y="4017963"/>
          <p14:tracePt t="33848" x="10055225" y="4027488"/>
          <p14:tracePt t="33865" x="10082213" y="4037013"/>
          <p14:tracePt t="33882" x="10117138" y="4062413"/>
          <p14:tracePt t="33898" x="10144125" y="4071938"/>
          <p14:tracePt t="33915" x="10161588" y="4081463"/>
          <p14:tracePt t="33931" x="10188575" y="4081463"/>
          <p14:tracePt t="33948" x="10206038" y="4089400"/>
          <p14:tracePt t="33965" x="10233025" y="4089400"/>
          <p14:tracePt t="33982" x="10242550" y="4089400"/>
          <p14:tracePt t="33998" x="10252075" y="4089400"/>
          <p14:tracePt t="34015" x="10296525" y="4089400"/>
          <p14:tracePt t="34031" x="10340975" y="4089400"/>
          <p14:tracePt t="34048" x="10367963" y="4089400"/>
          <p14:tracePt t="34066" x="10394950" y="4081463"/>
          <p14:tracePt t="34082" x="10420350" y="4071938"/>
          <p14:tracePt t="34099" x="10429875" y="4062413"/>
          <p14:tracePt t="34115" x="10447338" y="4044950"/>
          <p14:tracePt t="34132" x="10474325" y="4027488"/>
          <p14:tracePt t="34148" x="10483850" y="4000500"/>
          <p14:tracePt t="34165" x="10501313" y="3946525"/>
          <p14:tracePt t="34182" x="10528300" y="3894138"/>
          <p14:tracePt t="34198" x="10545763" y="3830638"/>
          <p14:tracePt t="34215" x="10545763" y="3795713"/>
          <p14:tracePt t="34232" x="10563225" y="3768725"/>
          <p14:tracePt t="34417" x="10563225" y="3759200"/>
          <p14:tracePt t="34449" x="10563225" y="3741738"/>
          <p14:tracePt t="34458" x="10563225" y="3714750"/>
          <p14:tracePt t="34466" x="10537825" y="3679825"/>
          <p14:tracePt t="34482" x="10518775" y="3643313"/>
          <p14:tracePt t="34498" x="10518775" y="3581400"/>
          <p14:tracePt t="34515" x="10510838" y="3473450"/>
          <p14:tracePt t="34531" x="10491788" y="3375025"/>
          <p14:tracePt t="34548" x="10466388" y="3268663"/>
          <p14:tracePt t="34565" x="10439400" y="3205163"/>
          <p14:tracePt t="34582" x="10429875" y="3108325"/>
          <p14:tracePt t="34598" x="10402888" y="3044825"/>
          <p14:tracePt t="34615" x="10402888" y="2938463"/>
          <p14:tracePt t="34632" x="10402888" y="2867025"/>
          <p14:tracePt t="34649" x="10394950" y="2803525"/>
          <p14:tracePt t="34665" x="10375900" y="2741613"/>
          <p14:tracePt t="34682" x="10331450" y="2660650"/>
          <p14:tracePt t="34698" x="10313988" y="2616200"/>
          <p14:tracePt t="34715" x="10313988" y="2608263"/>
          <p14:tracePt t="34731" x="10304463" y="2571750"/>
          <p14:tracePt t="34748" x="10287000" y="2554288"/>
          <p14:tracePt t="34781" x="10260013" y="2544763"/>
          <p14:tracePt t="34798" x="10242550" y="2544763"/>
          <p14:tracePt t="34815" x="10180638" y="2517775"/>
          <p14:tracePt t="34832" x="10144125" y="2500313"/>
          <p14:tracePt t="34848" x="10099675" y="2490788"/>
          <p14:tracePt t="34865" x="10090150" y="2490788"/>
          <p14:tracePt t="34882" x="10055225" y="2490788"/>
          <p14:tracePt t="34899" x="10045700" y="2490788"/>
          <p14:tracePt t="34915" x="10010775" y="2490788"/>
          <p14:tracePt t="34931" x="9983788" y="2490788"/>
          <p14:tracePt t="34948" x="9939338" y="2490788"/>
          <p14:tracePt t="34965" x="9902825" y="2509838"/>
          <p14:tracePt t="34981" x="9885363" y="2517775"/>
          <p14:tracePt t="35015" x="9867900" y="2517775"/>
          <p14:tracePt t="35033" x="9823450" y="2527300"/>
          <p14:tracePt t="35050" x="9813925" y="2536825"/>
          <p14:tracePt t="35065" x="9796463" y="2536825"/>
          <p14:tracePt t="35082" x="9732963" y="2581275"/>
          <p14:tracePt t="35099" x="9705975" y="2598738"/>
          <p14:tracePt t="35115" x="9698038" y="2608263"/>
          <p14:tracePt t="35148" x="9698038" y="2616200"/>
          <p14:tracePt t="35165" x="9688513" y="2625725"/>
          <p14:tracePt t="35193" x="9688513" y="2633663"/>
          <p14:tracePt t="35210" x="9688513" y="2660650"/>
          <p14:tracePt t="35217" x="9688513" y="2670175"/>
          <p14:tracePt t="35233" x="9680575" y="2687638"/>
          <p14:tracePt t="35250" x="9671050" y="2705100"/>
          <p14:tracePt t="35266" x="9671050" y="2724150"/>
          <p14:tracePt t="35282" x="9671050" y="2732088"/>
          <p14:tracePt t="35298" x="9671050" y="2741613"/>
          <p14:tracePt t="35315" x="9671050" y="2776538"/>
          <p14:tracePt t="35331" x="9671050" y="2786063"/>
          <p14:tracePt t="35365" x="9671050" y="2795588"/>
          <p14:tracePt t="35381" x="9671050" y="2813050"/>
          <p14:tracePt t="35398" x="9680575" y="2822575"/>
          <p14:tracePt t="35415" x="9688513" y="2847975"/>
          <p14:tracePt t="35448" x="9705975" y="2857500"/>
          <p14:tracePt t="35482" x="9732963" y="2894013"/>
          <p14:tracePt t="35498" x="9742488" y="2901950"/>
          <p14:tracePt t="35515" x="9752013" y="2901950"/>
          <p14:tracePt t="35531" x="9759950" y="2911475"/>
          <p14:tracePt t="35548" x="9769475" y="2919413"/>
          <p14:tracePt t="35565" x="9786938" y="2928938"/>
          <p14:tracePt t="35581" x="9804400" y="2955925"/>
          <p14:tracePt t="35598" x="9823450" y="2965450"/>
          <p14:tracePt t="35615" x="9848850" y="2982913"/>
          <p14:tracePt t="35631" x="9867900" y="2982913"/>
          <p14:tracePt t="35648" x="9875838" y="2990850"/>
          <p14:tracePt t="35682" x="9885363" y="3000375"/>
          <p14:tracePt t="35698" x="9912350" y="3000375"/>
          <p14:tracePt t="35715" x="9920288" y="3000375"/>
          <p14:tracePt t="35745" x="9929813" y="3000375"/>
          <p14:tracePt t="35801" x="9939338" y="3000375"/>
          <p14:tracePt t="35857" x="9966325" y="3000375"/>
          <p14:tracePt t="35874" x="9983788" y="3000375"/>
          <p14:tracePt t="35882" x="10001250" y="2990850"/>
          <p14:tracePt t="35898" x="10010775" y="2982913"/>
          <p14:tracePt t="35915" x="10018713" y="2973388"/>
          <p14:tracePt t="35921" x="10028238" y="2965450"/>
          <p14:tracePt t="35937" x="10037763" y="2938463"/>
          <p14:tracePt t="35953" x="10037763" y="2928938"/>
          <p14:tracePt t="35965" x="10045700" y="2919413"/>
          <p14:tracePt t="35981" x="10063163" y="2874963"/>
          <p14:tracePt t="35998" x="10063163" y="2867025"/>
          <p14:tracePt t="36015" x="10063163" y="2822575"/>
          <p14:tracePt t="36031" x="10072688" y="2795588"/>
          <p14:tracePt t="36048" x="10082213" y="2759075"/>
          <p14:tracePt t="36065" x="10082213" y="2714625"/>
          <p14:tracePt t="36082" x="10082213" y="2652713"/>
          <p14:tracePt t="36098" x="10082213" y="2633663"/>
          <p14:tracePt t="36115" x="10082213" y="2581275"/>
          <p14:tracePt t="36132" x="10063163" y="2562225"/>
          <p14:tracePt t="36148" x="10045700" y="2544763"/>
          <p14:tracePt t="36165" x="10037763" y="2544763"/>
          <p14:tracePt t="36181" x="10028238" y="2544763"/>
          <p14:tracePt t="36425" x="10018713" y="2544763"/>
          <p14:tracePt t="36433" x="10018713" y="2554288"/>
          <p14:tracePt t="36441" x="10018713" y="2589213"/>
          <p14:tracePt t="36450" x="10018713" y="2598738"/>
          <p14:tracePt t="36465" x="10018713" y="2643188"/>
          <p14:tracePt t="36482" x="10018713" y="2732088"/>
          <p14:tracePt t="36499" x="10018713" y="2840038"/>
          <p14:tracePt t="36515" x="10055225" y="2928938"/>
          <p14:tracePt t="36532" x="10082213" y="3044825"/>
          <p14:tracePt t="36548" x="10109200" y="3125788"/>
          <p14:tracePt t="36565" x="10126663" y="3268663"/>
          <p14:tracePt t="36582" x="10126663" y="3394075"/>
          <p14:tracePt t="36598" x="10134600" y="3544888"/>
          <p14:tracePt t="36615" x="10134600" y="3687763"/>
          <p14:tracePt t="36632" x="10134600" y="3867150"/>
          <p14:tracePt t="36648" x="10134600" y="4010025"/>
          <p14:tracePt t="36665" x="10134600" y="4133850"/>
          <p14:tracePt t="36682" x="10134600" y="4268788"/>
          <p14:tracePt t="36698" x="10134600" y="4330700"/>
          <p14:tracePt t="36715" x="10134600" y="4375150"/>
          <p14:tracePt t="36732" x="10134600" y="4438650"/>
          <p14:tracePt t="36748" x="10126663" y="4473575"/>
          <p14:tracePt t="36765" x="10117138" y="4500563"/>
          <p14:tracePt t="36781" x="10099675" y="4527550"/>
          <p14:tracePt t="36798" x="10090150" y="4572000"/>
          <p14:tracePt t="36815" x="10090150" y="4581525"/>
          <p14:tracePt t="36831" x="10082213" y="4625975"/>
          <p14:tracePt t="36848" x="10072688" y="4660900"/>
          <p14:tracePt t="36865" x="10055225" y="4679950"/>
          <p14:tracePt t="36882" x="10037763" y="4732338"/>
          <p14:tracePt t="36898" x="10018713" y="4776788"/>
          <p14:tracePt t="36915" x="10018713" y="4803775"/>
          <p14:tracePt t="36931" x="10018713" y="4822825"/>
          <p14:tracePt t="36948" x="10018713" y="4830763"/>
          <p14:tracePt t="36965" x="10018713" y="4840288"/>
          <p14:tracePt t="36983" x="10010775" y="4857750"/>
          <p14:tracePt t="36998" x="10010775" y="4875213"/>
          <p14:tracePt t="37105" x="10001250" y="4884738"/>
          <p14:tracePt t="37130" x="9974263" y="4884738"/>
          <p14:tracePt t="37137" x="9966325" y="4884738"/>
          <p14:tracePt t="37148" x="9956800" y="4875213"/>
          <p14:tracePt t="37169" x="9929813" y="4867275"/>
          <p14:tracePt t="37181" x="9920288" y="4867275"/>
          <p14:tracePt t="37198" x="9885363" y="4840288"/>
          <p14:tracePt t="37215" x="9867900" y="4840288"/>
          <p14:tracePt t="37231" x="9840913" y="4840288"/>
          <p14:tracePt t="37248" x="9831388" y="4830763"/>
          <p14:tracePt t="37265" x="9804400" y="4830763"/>
          <p14:tracePt t="37282" x="9732963" y="4830763"/>
          <p14:tracePt t="37299" x="9688513" y="4830763"/>
          <p14:tracePt t="37315" x="9626600" y="4830763"/>
          <p14:tracePt t="37331" x="9563100" y="4857750"/>
          <p14:tracePt t="37348" x="9545638" y="4867275"/>
          <p14:tracePt t="37365" x="9501188" y="4884738"/>
          <p14:tracePt t="37381" x="9491663" y="4902200"/>
          <p14:tracePt t="37398" x="9483725" y="4911725"/>
          <p14:tracePt t="37415" x="9474200" y="4938713"/>
          <p14:tracePt t="37431" x="9447213" y="4956175"/>
          <p14:tracePt t="37448" x="9439275" y="4983163"/>
          <p14:tracePt t="37466" x="9429750" y="5010150"/>
          <p14:tracePt t="37482" x="9402763" y="5062538"/>
          <p14:tracePt t="37498" x="9402763" y="5072063"/>
          <p14:tracePt t="37515" x="9402763" y="5099050"/>
          <p14:tracePt t="37531" x="9402763" y="5116513"/>
          <p14:tracePt t="37548" x="9402763" y="5153025"/>
          <p14:tracePt t="37565" x="9412288" y="5170488"/>
          <p14:tracePt t="37581" x="9439275" y="5187950"/>
          <p14:tracePt t="37598" x="9456738" y="5214938"/>
          <p14:tracePt t="37615" x="9474200" y="5232400"/>
          <p14:tracePt t="37631" x="9518650" y="5259388"/>
          <p14:tracePt t="37648" x="9555163" y="5276850"/>
          <p14:tracePt t="37665" x="9572625" y="5286375"/>
          <p14:tracePt t="37681" x="9609138" y="5295900"/>
          <p14:tracePt t="37698" x="9644063" y="5322888"/>
          <p14:tracePt t="37715" x="9653588" y="5322888"/>
          <p14:tracePt t="37731" x="9671050" y="5322888"/>
          <p14:tracePt t="37748" x="9680575" y="5322888"/>
          <p14:tracePt t="37765" x="9715500" y="5322888"/>
          <p14:tracePt t="37781" x="9732963" y="5322888"/>
          <p14:tracePt t="37798" x="9769475" y="5303838"/>
          <p14:tracePt t="37815" x="9786938" y="5295900"/>
          <p14:tracePt t="37848" x="9796463" y="5286375"/>
          <p14:tracePt t="37864" x="9804400" y="5276850"/>
          <p14:tracePt t="37882" x="9813925" y="5268913"/>
          <p14:tracePt t="37898" x="9823450" y="5259388"/>
          <p14:tracePt t="37915" x="9848850" y="5224463"/>
          <p14:tracePt t="37931" x="9875838" y="5180013"/>
          <p14:tracePt t="37948" x="9885363" y="5153025"/>
          <p14:tracePt t="37965" x="9894888" y="5143500"/>
          <p14:tracePt t="37981" x="9902825" y="5116513"/>
          <p14:tracePt t="37998" x="9902825" y="5089525"/>
          <p14:tracePt t="38015" x="9929813" y="5062538"/>
          <p14:tracePt t="38031" x="9929813" y="5037138"/>
          <p14:tracePt t="38048" x="9929813" y="4983163"/>
          <p14:tracePt t="38065" x="9929813" y="4938713"/>
          <p14:tracePt t="38082" x="9929813" y="4884738"/>
          <p14:tracePt t="38099" x="9929813" y="4875213"/>
          <p14:tracePt t="38131" x="9929813" y="4848225"/>
          <p14:tracePt t="38148" x="9929813" y="4840288"/>
          <p14:tracePt t="38164" x="9929813" y="4822825"/>
          <p14:tracePt t="38181" x="9929813" y="4803775"/>
          <p14:tracePt t="38198" x="9902825" y="4776788"/>
          <p14:tracePt t="38215" x="9894888" y="4776788"/>
          <p14:tracePt t="38231" x="9875838" y="4768850"/>
          <p14:tracePt t="38248" x="9840913" y="4768850"/>
          <p14:tracePt t="38265" x="9831388" y="4768850"/>
          <p14:tracePt t="38282" x="9823450" y="4768850"/>
          <p14:tracePt t="38299" x="9777413" y="4768850"/>
          <p14:tracePt t="38315" x="9759950" y="4768850"/>
          <p14:tracePt t="38331" x="9715500" y="4786313"/>
          <p14:tracePt t="38348" x="9705975" y="4803775"/>
          <p14:tracePt t="38365" x="9688513" y="4840288"/>
          <p14:tracePt t="38382" x="9671050" y="4857750"/>
          <p14:tracePt t="38398" x="9661525" y="4911725"/>
          <p14:tracePt t="38415" x="9661525" y="4919663"/>
          <p14:tracePt t="38431" x="9661525" y="4946650"/>
          <p14:tracePt t="38448" x="9661525" y="4956175"/>
          <p14:tracePt t="38465" x="9661525" y="4991100"/>
          <p14:tracePt t="38482" x="9661525" y="5010150"/>
          <p14:tracePt t="38499" x="9661525" y="5045075"/>
          <p14:tracePt t="38516" x="9661525" y="5062538"/>
          <p14:tracePt t="38532" x="9661525" y="5072063"/>
          <p14:tracePt t="38548" x="9661525" y="5108575"/>
          <p14:tracePt t="38565" x="9671050" y="5116513"/>
          <p14:tracePt t="38581" x="9671050" y="5143500"/>
          <p14:tracePt t="38598" x="9680575" y="5170488"/>
          <p14:tracePt t="38615" x="9688513" y="5180013"/>
          <p14:tracePt t="38631" x="9725025" y="5214938"/>
          <p14:tracePt t="38648" x="9732963" y="5224463"/>
          <p14:tracePt t="38665" x="9742488" y="5232400"/>
          <p14:tracePt t="38682" x="9786938" y="5259388"/>
          <p14:tracePt t="38721" x="9804400" y="5259388"/>
          <p14:tracePt t="38737" x="9823450" y="5259388"/>
          <p14:tracePt t="38753" x="9831388" y="5259388"/>
          <p14:tracePt t="38764" x="9840913" y="5259388"/>
          <p14:tracePt t="38781" x="9858375" y="5259388"/>
          <p14:tracePt t="38798" x="9867900" y="5259388"/>
          <p14:tracePt t="38815" x="9885363" y="5259388"/>
          <p14:tracePt t="38831" x="9902825" y="5251450"/>
          <p14:tracePt t="38848" x="9912350" y="5251450"/>
          <p14:tracePt t="38865" x="9920288" y="5241925"/>
          <p14:tracePt t="38882" x="9956800" y="5205413"/>
          <p14:tracePt t="38898" x="9966325" y="5197475"/>
          <p14:tracePt t="38915" x="9974263" y="5187950"/>
          <p14:tracePt t="38931" x="9974263" y="5170488"/>
          <p14:tracePt t="38948" x="9983788" y="5160963"/>
          <p14:tracePt t="38965" x="9983788" y="5116513"/>
          <p14:tracePt t="38981" x="9983788" y="5099050"/>
          <p14:tracePt t="38998" x="9983788" y="5072063"/>
          <p14:tracePt t="39015" x="9983788" y="5062538"/>
          <p14:tracePt t="39031" x="9983788" y="5037138"/>
          <p14:tracePt t="39048" x="9983788" y="5018088"/>
          <p14:tracePt t="39065" x="9974263" y="5000625"/>
          <p14:tracePt t="39081" x="9974263" y="4991100"/>
          <p14:tracePt t="39098" x="9956800" y="4956175"/>
          <p14:tracePt t="39115" x="9947275" y="4929188"/>
          <p14:tracePt t="39131" x="9920288" y="4919663"/>
          <p14:tracePt t="39165" x="9894888" y="4894263"/>
          <p14:tracePt t="39181" x="9885363" y="4894263"/>
          <p14:tracePt t="39198" x="9848850" y="4894263"/>
          <p14:tracePt t="39215" x="9813925" y="4884738"/>
          <p14:tracePt t="39231" x="9796463" y="4884738"/>
          <p14:tracePt t="39248" x="9759950" y="4884738"/>
          <p14:tracePt t="39264" x="9752013" y="4884738"/>
          <p14:tracePt t="39281" x="9725025" y="4884738"/>
          <p14:tracePt t="39298" x="9688513" y="4894263"/>
          <p14:tracePt t="39315" x="9634538" y="4946650"/>
          <p14:tracePt t="39348" x="9626600" y="4965700"/>
          <p14:tracePt t="39365" x="9626600" y="5010150"/>
          <p14:tracePt t="39381" x="9617075" y="5037138"/>
          <p14:tracePt t="39398" x="9617075" y="5072063"/>
          <p14:tracePt t="39415" x="9617075" y="5116513"/>
          <p14:tracePt t="39431" x="9617075" y="5160963"/>
          <p14:tracePt t="39448" x="9617075" y="5180013"/>
          <p14:tracePt t="39464" x="9617075" y="5214938"/>
          <p14:tracePt t="39482" x="9617075" y="5232400"/>
          <p14:tracePt t="39505" x="9617075" y="5259388"/>
          <p14:tracePt t="39521" x="9617075" y="5268913"/>
          <p14:tracePt t="39537" x="9617075" y="5276850"/>
          <p14:tracePt t="39561" x="9626600" y="5295900"/>
          <p14:tracePt t="39585" x="9644063" y="5295900"/>
          <p14:tracePt t="39617" x="9653588" y="5295900"/>
          <p14:tracePt t="39634" x="9671050" y="5313363"/>
          <p14:tracePt t="39641" x="9680575" y="5322888"/>
          <p14:tracePt t="39650" x="9688513" y="5322888"/>
          <p14:tracePt t="39666" x="9715500" y="5322888"/>
          <p14:tracePt t="39682" x="9732963" y="5322888"/>
          <p14:tracePt t="39699" x="9742488" y="5322888"/>
          <p14:tracePt t="39732" x="9752013" y="5322888"/>
          <p14:tracePt t="39748" x="9796463" y="5322888"/>
          <p14:tracePt t="39765" x="9813925" y="5322888"/>
          <p14:tracePt t="39798" x="9823450" y="5322888"/>
          <p14:tracePt t="39814" x="9840913" y="5322888"/>
          <p14:tracePt t="39831" x="9848850" y="5322888"/>
          <p14:tracePt t="39848" x="9858375" y="5303838"/>
          <p14:tracePt t="39865" x="9875838" y="5295900"/>
          <p14:tracePt t="39881" x="9902825" y="5251450"/>
          <p14:tracePt t="39898" x="9920288" y="5205413"/>
          <p14:tracePt t="39915" x="9929813" y="5170488"/>
          <p14:tracePt t="39931" x="9939338" y="5133975"/>
          <p14:tracePt t="39948" x="9966325" y="5072063"/>
          <p14:tracePt t="39965" x="9966325" y="5037138"/>
          <p14:tracePt t="39981" x="9966325" y="4991100"/>
          <p14:tracePt t="39998" x="9966325" y="4973638"/>
          <p14:tracePt t="40015" x="9966325" y="4965700"/>
          <p14:tracePt t="40031" x="9966325" y="4938713"/>
          <p14:tracePt t="40048" x="9956800" y="4929188"/>
          <p14:tracePt t="40065" x="9947275" y="4919663"/>
          <p14:tracePt t="40082" x="9929813" y="4919663"/>
          <p14:tracePt t="40098" x="9912350" y="4911725"/>
          <p14:tracePt t="40114" x="9885363" y="4911725"/>
          <p14:tracePt t="40131" x="9858375" y="4911725"/>
          <p14:tracePt t="40148" x="9813925" y="4911725"/>
          <p14:tracePt t="40165" x="9752013" y="4911725"/>
          <p14:tracePt t="40181" x="9725025" y="4911725"/>
          <p14:tracePt t="40198" x="9705975" y="4919663"/>
          <p14:tracePt t="40215" x="9688513" y="4929188"/>
          <p14:tracePt t="40231" x="9680575" y="4946650"/>
          <p14:tracePt t="41122" x="9680575" y="4965700"/>
          <p14:tracePt t="41130" x="9680575" y="4991100"/>
          <p14:tracePt t="41146" x="9680575" y="5000625"/>
          <p14:tracePt t="41153" x="9680575" y="5018088"/>
          <p14:tracePt t="41281" x="9680575" y="5027613"/>
          <p14:tracePt t="41289" x="9680575" y="5037138"/>
          <p14:tracePt t="41305" x="9680575" y="5045075"/>
          <p14:tracePt t="41315" x="9680575" y="5072063"/>
          <p14:tracePt t="41331" x="9680575" y="5081588"/>
          <p14:tracePt t="41348" x="9688513" y="5108575"/>
          <p14:tracePt t="41364" x="9698038" y="5116513"/>
          <p14:tracePt t="41381" x="9705975" y="5143500"/>
          <p14:tracePt t="41398" x="9715500" y="5170488"/>
          <p14:tracePt t="41415" x="9715500" y="5180013"/>
          <p14:tracePt t="41431" x="9725025" y="5197475"/>
          <p14:tracePt t="41448" x="9725025" y="5214938"/>
          <p14:tracePt t="41464" x="9742488" y="5241925"/>
          <p14:tracePt t="41506" x="9752013" y="5251450"/>
          <p14:tracePt t="41537" x="9759950" y="5259388"/>
          <p14:tracePt t="41561" x="9769475" y="5276850"/>
          <p14:tracePt t="41585" x="9777413" y="5286375"/>
          <p14:tracePt t="41689" x="9786938" y="5295900"/>
          <p14:tracePt t="41745" x="9796463" y="5295900"/>
          <p14:tracePt t="41769" x="9813925" y="5295900"/>
          <p14:tracePt t="41785" x="9823450" y="5295900"/>
          <p14:tracePt t="41833" x="9840913" y="5295900"/>
          <p14:tracePt t="41881" x="9848850" y="5295900"/>
          <p14:tracePt t="41914" x="9858375" y="5295900"/>
          <p14:tracePt t="41961" x="9885363" y="5295900"/>
          <p14:tracePt t="41977" x="9894888" y="5295900"/>
          <p14:tracePt t="41993" x="9902825" y="5276850"/>
          <p14:tracePt t="42017" x="9929813" y="5268913"/>
          <p14:tracePt t="42025" x="9939338" y="5241925"/>
          <p14:tracePt t="42041" x="9947275" y="5224463"/>
          <p14:tracePt t="42049" x="9974263" y="5205413"/>
          <p14:tracePt t="42064" x="9983788" y="5197475"/>
          <p14:tracePt t="42082" x="10018713" y="5143500"/>
          <p14:tracePt t="42098" x="10028238" y="5108575"/>
          <p14:tracePt t="42115" x="10028238" y="5081588"/>
          <p14:tracePt t="42131" x="10037763" y="5037138"/>
          <p14:tracePt t="42148" x="10037763" y="5018088"/>
          <p14:tracePt t="42164" x="10037763" y="5000625"/>
          <p14:tracePt t="42201" x="10037763" y="4983163"/>
          <p14:tracePt t="42234" x="10037763" y="4973638"/>
          <p14:tracePt t="42241" x="10037763" y="4965700"/>
          <p14:tracePt t="42265" x="10028238" y="4965700"/>
          <p14:tracePt t="42289" x="10018713" y="4965700"/>
          <p14:tracePt t="42298" x="10010775" y="4965700"/>
          <p14:tracePt t="42314" x="9983788" y="4946650"/>
          <p14:tracePt t="42321" x="9974263" y="4946650"/>
          <p14:tracePt t="42331" x="9966325" y="4946650"/>
          <p14:tracePt t="42348" x="9929813" y="4946650"/>
          <p14:tracePt t="42365" x="9912350" y="4946650"/>
          <p14:tracePt t="42381" x="9902825" y="4946650"/>
          <p14:tracePt t="42414" x="9885363" y="4946650"/>
          <p14:tracePt t="42441" x="9875838" y="4946650"/>
          <p14:tracePt t="42449" x="9858375" y="4946650"/>
          <p14:tracePt t="42466" x="9840913" y="4956175"/>
          <p14:tracePt t="42481" x="9813925" y="4983163"/>
          <p14:tracePt t="42498" x="9804400" y="4991100"/>
          <p14:tracePt t="42515" x="9786938" y="5010150"/>
          <p14:tracePt t="42531" x="9759950" y="5027613"/>
          <p14:tracePt t="42564" x="9752013" y="5037138"/>
          <p14:tracePt t="42581" x="9752013" y="5062538"/>
          <p14:tracePt t="42598" x="9752013" y="5081588"/>
          <p14:tracePt t="42615" x="9752013" y="5099050"/>
          <p14:tracePt t="42631" x="9752013" y="5126038"/>
          <p14:tracePt t="42648" x="9752013" y="5143500"/>
          <p14:tracePt t="42664" x="9752013" y="5170488"/>
          <p14:tracePt t="42681" x="9752013" y="5187950"/>
          <p14:tracePt t="42699" x="9752013" y="5197475"/>
          <p14:tracePt t="42715" x="9752013" y="5214938"/>
          <p14:tracePt t="42737" x="9752013" y="5224463"/>
          <p14:tracePt t="42777" x="9752013" y="5232400"/>
          <p14:tracePt t="42785" x="9759950" y="5251450"/>
          <p14:tracePt t="42801" x="9759950" y="5268913"/>
          <p14:tracePt t="42815" x="9777413" y="5276850"/>
          <p14:tracePt t="42841" x="9786938" y="5286375"/>
          <p14:tracePt t="42865" x="9796463" y="5286375"/>
          <p14:tracePt t="42905" x="9804400" y="5286375"/>
          <p14:tracePt t="42937" x="9813925" y="5286375"/>
          <p14:tracePt t="42954" x="9823450" y="5286375"/>
          <p14:tracePt t="42977" x="9848850" y="5286375"/>
          <p14:tracePt t="43001" x="9858375" y="5286375"/>
          <p14:tracePt t="43033" x="9867900" y="5286375"/>
          <p14:tracePt t="43050" x="9875838" y="5286375"/>
          <p14:tracePt t="43057" x="9885363" y="5286375"/>
          <p14:tracePt t="43074" x="9894888" y="5286375"/>
          <p14:tracePt t="43082" x="9912350" y="5276850"/>
          <p14:tracePt t="43105" x="9920288" y="5268913"/>
          <p14:tracePt t="43145" x="9929813" y="5259388"/>
          <p14:tracePt t="43169" x="9939338" y="5251450"/>
          <p14:tracePt t="43178" x="9939338" y="5232400"/>
          <p14:tracePt t="43185" x="9966325" y="5214938"/>
          <p14:tracePt t="43201" x="9966325" y="5187950"/>
          <p14:tracePt t="43214" x="9974263" y="5180013"/>
          <p14:tracePt t="43231" x="9974263" y="5170488"/>
          <p14:tracePt t="43249" x="9974263" y="5160963"/>
          <p14:tracePt t="43873" x="9974263" y="5133975"/>
          <p14:tracePt t="43881" x="9974263" y="5126038"/>
          <p14:tracePt t="43889" x="9956800" y="5116513"/>
          <p14:tracePt t="43899" x="9947275" y="5108575"/>
          <p14:tracePt t="43915" x="9929813" y="5099050"/>
          <p14:tracePt t="43937" x="9920288" y="5099050"/>
          <p14:tracePt t="43985" x="9902825" y="5099050"/>
          <p14:tracePt t="44034" x="9894888" y="5099050"/>
          <p14:tracePt t="44049" x="9858375" y="5081588"/>
          <p14:tracePt t="44065" x="9848850" y="5072063"/>
          <p14:tracePt t="44105" x="9840913" y="5072063"/>
          <p14:tracePt t="44137" x="9823450" y="5072063"/>
          <p14:tracePt t="44153" x="9796463" y="5072063"/>
          <p14:tracePt t="44161" x="9786938" y="5072063"/>
          <p14:tracePt t="44169" x="9752013" y="5062538"/>
          <p14:tracePt t="44181" x="9742488" y="5062538"/>
          <p14:tracePt t="44198" x="9688513" y="5062538"/>
          <p14:tracePt t="44214" x="9653588" y="5054600"/>
          <p14:tracePt t="44231" x="9644063" y="5054600"/>
          <p14:tracePt t="44289" x="9617075" y="5054600"/>
          <p14:tracePt t="44298" x="9582150" y="5054600"/>
          <p14:tracePt t="44305" x="9528175" y="5054600"/>
          <p14:tracePt t="44315" x="9491663" y="5054600"/>
          <p14:tracePt t="44331" x="9429750" y="5054600"/>
          <p14:tracePt t="44348" x="9385300" y="5054600"/>
          <p14:tracePt t="44417" x="9367838" y="5062538"/>
          <p14:tracePt t="44425" x="9348788" y="5072063"/>
          <p14:tracePt t="44433" x="9340850" y="5089525"/>
          <p14:tracePt t="44448" x="9304338" y="5108575"/>
          <p14:tracePt t="44465" x="9269413" y="5143500"/>
          <p14:tracePt t="44482" x="9259888" y="5153025"/>
          <p14:tracePt t="44499" x="9259888" y="5180013"/>
          <p14:tracePt t="44515" x="9224963" y="5205413"/>
          <p14:tracePt t="44531" x="9144000" y="5251450"/>
          <p14:tracePt t="44548" x="9001125" y="5251450"/>
          <p14:tracePt t="44564" x="8885238" y="5303838"/>
          <p14:tracePt t="44581" x="8777288" y="5394325"/>
          <p14:tracePt t="44598" x="8705850" y="5446713"/>
          <p14:tracePt t="44721" x="8705850" y="5456238"/>
          <p14:tracePt t="44730" x="8680450" y="5473700"/>
          <p14:tracePt t="44738" x="8643938" y="5473700"/>
          <p14:tracePt t="44747" x="8634413" y="5473700"/>
          <p14:tracePt t="44765" x="8572500" y="5384800"/>
          <p14:tracePt t="44781" x="8456613" y="5384800"/>
          <p14:tracePt t="44798" x="8277225" y="5357813"/>
          <p14:tracePt t="44814" x="8197850" y="5357813"/>
          <p14:tracePt t="44831" x="7991475" y="5357813"/>
          <p14:tracePt t="44848" x="7705725" y="5357813"/>
          <p14:tracePt t="44865" x="7402513" y="5357813"/>
          <p14:tracePt t="44881" x="7089775" y="5357813"/>
          <p14:tracePt t="44898" x="6777038" y="5357813"/>
          <p14:tracePt t="44914" x="6626225" y="5357813"/>
          <p14:tracePt t="44931" x="6527800" y="5330825"/>
          <p14:tracePt t="44948" x="6518275" y="5313363"/>
          <p14:tracePt t="44981" x="6500813" y="5303838"/>
          <p14:tracePt t="44998" x="6491288" y="5295900"/>
          <p14:tracePt t="45015" x="6465888" y="5286375"/>
          <p14:tracePt t="45031" x="6419850" y="5259388"/>
          <p14:tracePt t="45048" x="6411913" y="5251450"/>
          <p14:tracePt t="45064" x="6367463" y="5224463"/>
          <p14:tracePt t="45082" x="6215063" y="5116513"/>
          <p14:tracePt t="45098" x="6062663" y="5018088"/>
          <p14:tracePt t="45115" x="6010275" y="4973638"/>
          <p14:tracePt t="45131" x="5938838" y="4919663"/>
          <p14:tracePt t="45148" x="5911850" y="4857750"/>
          <p14:tracePt t="45164" x="5894388" y="4813300"/>
          <p14:tracePt t="45181" x="5867400" y="4751388"/>
          <p14:tracePt t="45198" x="5813425" y="4679950"/>
          <p14:tracePt t="45214" x="5786438" y="4608513"/>
          <p14:tracePt t="45231" x="5759450" y="4554538"/>
          <p14:tracePt t="45248" x="5751513" y="4491038"/>
          <p14:tracePt t="45264" x="5732463" y="4465638"/>
          <p14:tracePt t="45282" x="5697538" y="4394200"/>
          <p14:tracePt t="45298" x="5680075" y="4330700"/>
          <p14:tracePt t="45315" x="5680075" y="4276725"/>
          <p14:tracePt t="45331" x="5680075" y="4232275"/>
          <p14:tracePt t="45347" x="5670550" y="4187825"/>
          <p14:tracePt t="45364" x="5643563" y="4143375"/>
          <p14:tracePt t="45381" x="5626100" y="4108450"/>
          <p14:tracePt t="45398" x="5616575" y="4062413"/>
          <p14:tracePt t="45414" x="5589588" y="4017963"/>
          <p14:tracePt t="45431" x="5589588" y="3973513"/>
          <p14:tracePt t="45448" x="5581650" y="3938588"/>
          <p14:tracePt t="45465" x="5581650" y="3884613"/>
          <p14:tracePt t="45481" x="5581650" y="3840163"/>
          <p14:tracePt t="45483" x="5581650" y="3830638"/>
          <p14:tracePt t="45498" x="5581650" y="3795713"/>
          <p14:tracePt t="45515" x="5572125" y="3786188"/>
          <p14:tracePt t="45531" x="5572125" y="3776663"/>
          <p14:tracePt t="45681" x="5572125" y="3795713"/>
          <p14:tracePt t="45689" x="5572125" y="3848100"/>
          <p14:tracePt t="45699" x="5572125" y="3875088"/>
          <p14:tracePt t="45714" x="5572125" y="3965575"/>
          <p14:tracePt t="45731" x="5572125" y="4081463"/>
          <p14:tracePt t="45748" x="5572125" y="4179888"/>
          <p14:tracePt t="45764" x="5572125" y="4276725"/>
          <p14:tracePt t="45781" x="5572125" y="4384675"/>
          <p14:tracePt t="45798" x="5572125" y="4473575"/>
          <p14:tracePt t="45815" x="5572125" y="4616450"/>
          <p14:tracePt t="45831" x="5572125" y="4741863"/>
          <p14:tracePt t="45848" x="5572125" y="4867275"/>
          <p14:tracePt t="45865" x="5572125" y="4956175"/>
          <p14:tracePt t="45881" x="5589588" y="5000625"/>
          <p14:tracePt t="45898" x="5589588" y="5018088"/>
          <p14:tracePt t="46489" x="5589588" y="5010150"/>
          <p14:tracePt t="46498" x="5589588" y="5000625"/>
          <p14:tracePt t="46505" x="5589588" y="4991100"/>
          <p14:tracePt t="46515" x="5589588" y="4983163"/>
          <p14:tracePt t="46531" x="5589588" y="4938713"/>
          <p14:tracePt t="46547" x="5589588" y="4894263"/>
          <p14:tracePt t="46564" x="5589588" y="4822825"/>
          <p14:tracePt t="46581" x="5589588" y="4776788"/>
          <p14:tracePt t="46597" x="5589588" y="4705350"/>
          <p14:tracePt t="46614" x="5589588" y="4625975"/>
          <p14:tracePt t="46631" x="5589588" y="4562475"/>
          <p14:tracePt t="46647" x="5589588" y="4500563"/>
          <p14:tracePt t="46664" x="5599113" y="4438650"/>
          <p14:tracePt t="46682" x="5608638" y="4357688"/>
          <p14:tracePt t="46698" x="5608638" y="4340225"/>
          <p14:tracePt t="46714" x="5626100" y="4303713"/>
          <p14:tracePt t="46731" x="5626100" y="4295775"/>
          <p14:tracePt t="46833" x="5626100" y="4286250"/>
          <p14:tracePt t="46841" x="5626100" y="4276725"/>
          <p14:tracePt t="46881" x="5626100" y="4251325"/>
          <p14:tracePt t="46937" x="5626100" y="4241800"/>
          <p14:tracePt t="46946" x="5626100" y="4232275"/>
          <p14:tracePt t="46962" x="5626100" y="4224338"/>
          <p14:tracePt t="46969" x="5616575" y="4214813"/>
          <p14:tracePt t="46981" x="5616575" y="4187825"/>
          <p14:tracePt t="46998" x="5608638" y="4179888"/>
          <p14:tracePt t="47015" x="5581650" y="4170363"/>
          <p14:tracePt t="47031" x="5537200" y="4160838"/>
          <p14:tracePt t="47048" x="5500688" y="4133850"/>
          <p14:tracePt t="47066" x="5483225" y="4125913"/>
          <p14:tracePt t="47081" x="5465763" y="4116388"/>
          <p14:tracePt t="47098" x="5456238" y="4108450"/>
          <p14:tracePt t="47169" x="5446713" y="4108450"/>
          <p14:tracePt t="47994" x="5438775" y="4108450"/>
          <p14:tracePt t="48001" x="5438775" y="4116388"/>
          <p14:tracePt t="48014" x="5438775" y="4133850"/>
          <p14:tracePt t="48031" x="5438775" y="4179888"/>
          <p14:tracePt t="48048" x="5438775" y="4205288"/>
          <p14:tracePt t="48064" x="5438775" y="4224338"/>
          <p14:tracePt t="48169" x="5438775" y="4232275"/>
          <p14:tracePt t="50153" x="5438775" y="4241800"/>
          <p14:tracePt t="50162" x="5438775" y="4251325"/>
          <p14:tracePt t="50169" x="5438775" y="4276725"/>
          <p14:tracePt t="50181" x="5429250" y="4303713"/>
          <p14:tracePt t="50197" x="5411788" y="4367213"/>
          <p14:tracePt t="50214" x="5402263" y="4419600"/>
          <p14:tracePt t="50231" x="5394325" y="4465638"/>
          <p14:tracePt t="50247" x="5367338" y="4500563"/>
          <p14:tracePt t="50264" x="5357813" y="4545013"/>
          <p14:tracePt t="50281" x="5357813" y="4581525"/>
          <p14:tracePt t="50298" x="5348288" y="4643438"/>
          <p14:tracePt t="50315" x="5348288" y="4687888"/>
          <p14:tracePt t="50331" x="5330825" y="4732338"/>
          <p14:tracePt t="50347" x="5322888" y="4768850"/>
          <p14:tracePt t="50364" x="5322888" y="4813300"/>
          <p14:tracePt t="50397" x="5322888" y="4822825"/>
          <p14:tracePt t="50414" x="5313363" y="4840288"/>
          <p14:tracePt t="50431" x="5313363" y="4848225"/>
          <p14:tracePt t="50447" x="5313363" y="4875213"/>
          <p14:tracePt t="50464" x="5313363" y="4884738"/>
          <p14:tracePt t="50481" x="5303838" y="4911725"/>
          <p14:tracePt t="50498" x="5303838" y="4919663"/>
          <p14:tracePt t="50609" x="5303838" y="4938713"/>
          <p14:tracePt t="50617" x="5303838" y="4956175"/>
          <p14:tracePt t="50633" x="5303838" y="4965700"/>
          <p14:tracePt t="50657" x="5286375" y="4973638"/>
          <p14:tracePt t="55105" x="5303838" y="4973638"/>
          <p14:tracePt t="55162" x="5313363" y="4973638"/>
          <p14:tracePt t="55274" x="5322888" y="4973638"/>
          <p14:tracePt t="55281" x="5330825" y="4973638"/>
          <p14:tracePt t="56002" x="5357813" y="4973638"/>
          <p14:tracePt t="56010" x="5375275" y="4973638"/>
          <p14:tracePt t="56018" x="5384800" y="4973638"/>
          <p14:tracePt t="56031" x="5419725" y="4973638"/>
          <p14:tracePt t="56048" x="5465763" y="4973638"/>
          <p14:tracePt t="56064" x="5500688" y="4973638"/>
          <p14:tracePt t="56080" x="5562600" y="4973638"/>
          <p14:tracePt t="56098" x="5653088" y="4973638"/>
          <p14:tracePt t="56115" x="5715000" y="4946650"/>
          <p14:tracePt t="56131" x="5795963" y="4911725"/>
          <p14:tracePt t="56147" x="5894388" y="4867275"/>
          <p14:tracePt t="56164" x="5956300" y="4830763"/>
          <p14:tracePt t="56180" x="6037263" y="4813300"/>
          <p14:tracePt t="56198" x="6072188" y="4786313"/>
          <p14:tracePt t="56214" x="6116638" y="4759325"/>
          <p14:tracePt t="56230" x="6126163" y="4741863"/>
          <p14:tracePt t="56247" x="6143625" y="4714875"/>
          <p14:tracePt t="56264" x="6170613" y="4697413"/>
          <p14:tracePt t="56281" x="6180138" y="4660900"/>
          <p14:tracePt t="56298" x="6188075" y="4652963"/>
          <p14:tracePt t="56315" x="6205538" y="4625975"/>
          <p14:tracePt t="56331" x="6251575" y="4554538"/>
          <p14:tracePt t="56347" x="6259513" y="4537075"/>
          <p14:tracePt t="56364" x="6286500" y="4500563"/>
          <p14:tracePt t="56381" x="6313488" y="4446588"/>
          <p14:tracePt t="56397" x="6330950" y="4419600"/>
          <p14:tracePt t="56414" x="6340475" y="4394200"/>
          <p14:tracePt t="56430" x="6340475" y="4375150"/>
          <p14:tracePt t="56447" x="6340475" y="4348163"/>
          <p14:tracePt t="56464" x="6340475" y="4330700"/>
          <p14:tracePt t="56481" x="6340475" y="4322763"/>
          <p14:tracePt t="56498" x="6340475" y="4313238"/>
          <p14:tracePt t="56514" x="6340475" y="4295775"/>
          <p14:tracePt t="56531" x="6340475" y="4286250"/>
          <p14:tracePt t="56564" x="6330950" y="4259263"/>
          <p14:tracePt t="57050" x="6323013" y="4268788"/>
          <p14:tracePt t="57057" x="6323013" y="4286250"/>
          <p14:tracePt t="57065" x="6323013" y="4295775"/>
          <p14:tracePt t="57081" x="6323013" y="4313238"/>
          <p14:tracePt t="57098" x="6323013" y="4348163"/>
          <p14:tracePt t="57114" x="6303963" y="4394200"/>
          <p14:tracePt t="57131" x="6303963" y="4446588"/>
          <p14:tracePt t="57147" x="6286500" y="4491038"/>
          <p14:tracePt t="57164" x="6286500" y="4554538"/>
          <p14:tracePt t="57181" x="6269038" y="4616450"/>
          <p14:tracePt t="57197" x="6269038" y="4679950"/>
          <p14:tracePt t="57214" x="6259513" y="4759325"/>
          <p14:tracePt t="57231" x="6259513" y="4822825"/>
          <p14:tracePt t="57247" x="6242050" y="4894263"/>
          <p14:tracePt t="57264" x="6224588" y="4946650"/>
          <p14:tracePt t="57281" x="6224588" y="4991100"/>
          <p14:tracePt t="57297" x="6224588" y="5027613"/>
          <p14:tracePt t="57314" x="6224588" y="5045075"/>
          <p14:tracePt t="57330" x="6224588" y="5062538"/>
          <p14:tracePt t="57347" x="6224588" y="5089525"/>
          <p14:tracePt t="57364" x="6224588" y="5099050"/>
          <p14:tracePt t="57380" x="6224588" y="5116513"/>
          <p14:tracePt t="57397" x="6224588" y="5153025"/>
          <p14:tracePt t="57414" x="6224588" y="5170488"/>
          <p14:tracePt t="57431" x="6224588" y="5205413"/>
          <p14:tracePt t="57447" x="6224588" y="5224463"/>
          <p14:tracePt t="57464" x="6224588" y="5259388"/>
          <p14:tracePt t="57480" x="6224588" y="5268913"/>
          <p14:tracePt t="57601" x="6205538" y="5268913"/>
          <p14:tracePt t="57617" x="6205538" y="5241925"/>
          <p14:tracePt t="57634" x="6205538" y="5205413"/>
          <p14:tracePt t="57641" x="6205538" y="5180013"/>
          <p14:tracePt t="57650" x="6197600" y="5143500"/>
          <p14:tracePt t="57664" x="6197600" y="5116513"/>
          <p14:tracePt t="57681" x="6197600" y="5072063"/>
          <p14:tracePt t="57698" x="6197600" y="4973638"/>
          <p14:tracePt t="57714" x="6197600" y="4911725"/>
          <p14:tracePt t="57731" x="6197600" y="4884738"/>
          <p14:tracePt t="57747" x="6197600" y="4848225"/>
          <p14:tracePt t="57764" x="6197600" y="4830763"/>
          <p14:tracePt t="57781" x="6197600" y="4786313"/>
          <p14:tracePt t="57797" x="6197600" y="4741863"/>
          <p14:tracePt t="57814" x="6197600" y="4697413"/>
          <p14:tracePt t="57830" x="6197600" y="4660900"/>
          <p14:tracePt t="57847" x="6197600" y="4608513"/>
          <p14:tracePt t="57864" x="6215063" y="4510088"/>
          <p14:tracePt t="57881" x="6215063" y="4446588"/>
          <p14:tracePt t="57898" x="6224588" y="4429125"/>
          <p14:tracePt t="57914" x="6232525" y="4384675"/>
          <p14:tracePt t="57930" x="6232525" y="4375150"/>
          <p14:tracePt t="57947" x="6251575" y="4357688"/>
          <p14:tracePt t="57964" x="6251575" y="4340225"/>
          <p14:tracePt t="57980" x="6251575" y="4330700"/>
          <p14:tracePt t="57997" x="6259513" y="4322763"/>
          <p14:tracePt t="58014" x="6269038" y="4313238"/>
          <p14:tracePt t="58033" x="6269038" y="4295775"/>
          <p14:tracePt t="58049" x="6269038" y="4276725"/>
          <p14:tracePt t="58081" x="6269038" y="4268788"/>
          <p14:tracePt t="58089" x="6276975" y="4259263"/>
          <p14:tracePt t="58114" x="6286500" y="4224338"/>
          <p14:tracePt t="58586" x="6286500" y="4232275"/>
          <p14:tracePt t="58625" x="6286500" y="4259263"/>
          <p14:tracePt t="58641" x="6286500" y="4268788"/>
          <p14:tracePt t="58649" x="6286500" y="4276725"/>
          <p14:tracePt t="58666" x="6286500" y="4286250"/>
          <p14:tracePt t="58673" x="6286500" y="4313238"/>
          <p14:tracePt t="58682" x="6286500" y="4322763"/>
          <p14:tracePt t="58698" x="6286500" y="4384675"/>
          <p14:tracePt t="58714" x="6286500" y="4438650"/>
          <p14:tracePt t="58730" x="6286500" y="4500563"/>
          <p14:tracePt t="58747" x="6286500" y="4545013"/>
          <p14:tracePt t="58764" x="6286500" y="4572000"/>
          <p14:tracePt t="58946" x="6286500" y="4598988"/>
          <p14:tracePt t="58953" x="6286500" y="4608513"/>
          <p14:tracePt t="58963" x="6286500" y="4616450"/>
          <p14:tracePt t="58980" x="6286500" y="4652963"/>
          <p14:tracePt t="58997" x="6286500" y="4660900"/>
          <p14:tracePt t="59014" x="6276975" y="4679950"/>
          <p14:tracePt t="59049" x="6269038" y="4687888"/>
          <p14:tracePt t="59065" x="6269038" y="4705350"/>
          <p14:tracePt t="59098" x="6269038" y="4714875"/>
          <p14:tracePt t="59130" x="6259513" y="4724400"/>
          <p14:tracePt t="59162" x="6259513" y="4732338"/>
          <p14:tracePt t="59354" x="6251575" y="4741863"/>
          <p14:tracePt t="59417" x="6251575" y="4768850"/>
          <p14:tracePt t="59441" x="6251575" y="4776788"/>
          <p14:tracePt t="59514" x="6251575" y="4786313"/>
          <p14:tracePt t="59522" x="6251575" y="4803775"/>
          <p14:tracePt t="59537" x="6251575" y="4813300"/>
          <p14:tracePt t="59548" x="6251575" y="4830763"/>
          <p14:tracePt t="59564" x="6251575" y="4857750"/>
          <p14:tracePt t="59581" x="6251575" y="4894263"/>
          <p14:tracePt t="59597" x="6251575" y="4938713"/>
          <p14:tracePt t="59614" x="6251575" y="4965700"/>
          <p14:tracePt t="59630" x="6251575" y="5000625"/>
          <p14:tracePt t="59647" x="6251575" y="5045075"/>
          <p14:tracePt t="59664" x="6251575" y="5108575"/>
          <p14:tracePt t="59680" x="6251575" y="5133975"/>
          <p14:tracePt t="59698" x="6251575" y="5170488"/>
          <p14:tracePt t="59714" x="6251575" y="5187950"/>
          <p14:tracePt t="59730" x="6251575" y="5197475"/>
          <p14:tracePt t="59747" x="6251575" y="5214938"/>
          <p14:tracePt t="59764" x="6251575" y="5232400"/>
          <p14:tracePt t="59781" x="6251575" y="5241925"/>
          <p14:tracePt t="59814" x="6259513" y="5268913"/>
          <p14:tracePt t="59830" x="6269038" y="5276850"/>
          <p14:tracePt t="59857" x="6276975" y="5286375"/>
          <p14:tracePt t="59905" x="6286500" y="5286375"/>
          <p14:tracePt t="59930" x="6313488" y="5286375"/>
          <p14:tracePt t="59937" x="6323013" y="5286375"/>
          <p14:tracePt t="59953" x="6330950" y="5286375"/>
          <p14:tracePt t="59970" x="6340475" y="5276850"/>
          <p14:tracePt t="59980" x="6348413" y="5268913"/>
          <p14:tracePt t="59997" x="6348413" y="5241925"/>
          <p14:tracePt t="60014" x="6348413" y="5214938"/>
          <p14:tracePt t="60030" x="6375400" y="5170488"/>
          <p14:tracePt t="60047" x="6384925" y="5133975"/>
          <p14:tracePt t="60064" x="6384925" y="5089525"/>
          <p14:tracePt t="60080" x="6384925" y="5045075"/>
          <p14:tracePt t="60097" x="6384925" y="4956175"/>
          <p14:tracePt t="60114" x="6384925" y="4867275"/>
          <p14:tracePt t="60130" x="6384925" y="4786313"/>
          <p14:tracePt t="60147" x="6384925" y="4732338"/>
          <p14:tracePt t="60164" x="6384925" y="4670425"/>
          <p14:tracePt t="60180" x="6384925" y="4608513"/>
          <p14:tracePt t="60197" x="6384925" y="4589463"/>
          <p14:tracePt t="60214" x="6384925" y="4554538"/>
          <p14:tracePt t="60230" x="6384925" y="4537075"/>
          <p14:tracePt t="60247" x="6384925" y="4510088"/>
          <p14:tracePt t="60264" x="6375400" y="4483100"/>
          <p14:tracePt t="60280" x="6375400" y="4456113"/>
          <p14:tracePt t="60298" x="6367463" y="4394200"/>
          <p14:tracePt t="60314" x="6367463" y="4375150"/>
          <p14:tracePt t="60330" x="6367463" y="4340225"/>
          <p14:tracePt t="60347" x="6367463" y="4322763"/>
          <p14:tracePt t="60380" x="6367463" y="4313238"/>
          <p14:tracePt t="60402" x="6367463" y="4286250"/>
          <p14:tracePt t="60418" x="6367463" y="4276725"/>
          <p14:tracePt t="60434" x="6367463" y="4268788"/>
          <p14:tracePt t="60530" x="6348413" y="4259263"/>
          <p14:tracePt t="60705" x="6348413" y="4286250"/>
          <p14:tracePt t="60714" x="6340475" y="4295775"/>
          <p14:tracePt t="60721" x="6330950" y="4313238"/>
          <p14:tracePt t="60731" x="6330950" y="4322763"/>
          <p14:tracePt t="60747" x="6330950" y="4367213"/>
          <p14:tracePt t="60764" x="6330950" y="4402138"/>
          <p14:tracePt t="60780" x="6330950" y="4438650"/>
          <p14:tracePt t="60797" x="6330950" y="4491038"/>
          <p14:tracePt t="60814" x="6330950" y="4518025"/>
          <p14:tracePt t="60830" x="6330950" y="4562475"/>
          <p14:tracePt t="60847" x="6330950" y="4608513"/>
          <p14:tracePt t="60863" x="6330950" y="4625975"/>
          <p14:tracePt t="60880" x="6323013" y="4679950"/>
          <p14:tracePt t="60898" x="6323013" y="4732338"/>
          <p14:tracePt t="60914" x="6323013" y="4795838"/>
          <p14:tracePt t="60930" x="6323013" y="4840288"/>
          <p14:tracePt t="60947" x="6323013" y="4884738"/>
          <p14:tracePt t="60964" x="6323013" y="4894263"/>
          <p14:tracePt t="60981" x="6323013" y="4946650"/>
          <p14:tracePt t="60997" x="6330950" y="4983163"/>
          <p14:tracePt t="61014" x="6330950" y="5018088"/>
          <p14:tracePt t="61030" x="6348413" y="5062538"/>
          <p14:tracePt t="61047" x="6348413" y="5072063"/>
          <p14:tracePt t="61064" x="6348413" y="5099050"/>
          <p14:tracePt t="61097" x="6357938" y="5126038"/>
          <p14:tracePt t="61178" x="6357938" y="5143500"/>
          <p14:tracePt t="61185" x="6367463" y="5153025"/>
          <p14:tracePt t="61233" x="6375400" y="5160963"/>
          <p14:tracePt t="61257" x="6384925" y="5180013"/>
          <p14:tracePt t="61369" x="6394450" y="5170488"/>
          <p14:tracePt t="61378" x="6394450" y="5160963"/>
          <p14:tracePt t="61385" x="6411913" y="5143500"/>
          <p14:tracePt t="61401" x="6411913" y="5099050"/>
          <p14:tracePt t="61414" x="6429375" y="5062538"/>
          <p14:tracePt t="61430" x="6429375" y="5027613"/>
          <p14:tracePt t="61447" x="6429375" y="4973638"/>
          <p14:tracePt t="61463" x="6429375" y="4929188"/>
          <p14:tracePt t="61480" x="6429375" y="4848225"/>
          <p14:tracePt t="61498" x="6429375" y="4732338"/>
          <p14:tracePt t="61514" x="6429375" y="4670425"/>
          <p14:tracePt t="61530" x="6429375" y="4616450"/>
          <p14:tracePt t="61547" x="6429375" y="4554538"/>
          <p14:tracePt t="61563" x="6429375" y="4491038"/>
          <p14:tracePt t="61581" x="6429375" y="4429125"/>
          <p14:tracePt t="61597" x="6429375" y="4384675"/>
          <p14:tracePt t="61614" x="6419850" y="4348163"/>
          <p14:tracePt t="61630" x="6419850" y="4303713"/>
          <p14:tracePt t="61647" x="6411913" y="4259263"/>
          <p14:tracePt t="61680" x="6411913" y="4251325"/>
          <p14:tracePt t="61785" x="6384925" y="4251325"/>
          <p14:tracePt t="61801" x="6375400" y="4259263"/>
          <p14:tracePt t="61809" x="6375400" y="4295775"/>
          <p14:tracePt t="61817" x="6375400" y="4322763"/>
          <p14:tracePt t="61831" x="6375400" y="4357688"/>
          <p14:tracePt t="61848" x="6375400" y="4419600"/>
          <p14:tracePt t="61865" x="6375400" y="4491038"/>
          <p14:tracePt t="61882" x="6375400" y="4581525"/>
          <p14:tracePt t="61899" x="6375400" y="4697413"/>
          <p14:tracePt t="61915" x="6375400" y="4759325"/>
          <p14:tracePt t="61931" x="6375400" y="4795838"/>
          <p14:tracePt t="61948" x="6384925" y="4840288"/>
          <p14:tracePt t="61965" x="6384925" y="4884738"/>
          <p14:tracePt t="61982" x="6394450" y="4946650"/>
          <p14:tracePt t="61999" x="6402388" y="5000625"/>
          <p14:tracePt t="62015" x="6402388" y="5062538"/>
          <p14:tracePt t="62030" x="6402388" y="5099050"/>
          <p14:tracePt t="62047" x="6402388" y="5116513"/>
          <p14:tracePt t="62063" x="6419850" y="5143500"/>
          <p14:tracePt t="62080" x="6419850" y="5160963"/>
          <p14:tracePt t="62114" x="6419850" y="5170488"/>
          <p14:tracePt t="62130" x="6419850" y="5187950"/>
          <p14:tracePt t="62689" x="6429375" y="5197475"/>
          <p14:tracePt t="62698" x="6438900" y="5197475"/>
          <p14:tracePt t="62705" x="6446838" y="5197475"/>
          <p14:tracePt t="62721" x="6456363" y="5197475"/>
          <p14:tracePt t="62731" x="6491288" y="5197475"/>
          <p14:tracePt t="62747" x="6562725" y="5197475"/>
          <p14:tracePt t="62764" x="6643688" y="5197475"/>
          <p14:tracePt t="62781" x="6732588" y="5197475"/>
          <p14:tracePt t="62798" x="6831013" y="5170488"/>
          <p14:tracePt t="62815" x="6894513" y="5133975"/>
          <p14:tracePt t="62831" x="6965950" y="5062538"/>
          <p14:tracePt t="62848" x="7010400" y="5027613"/>
          <p14:tracePt t="62864" x="7027863" y="5010150"/>
          <p14:tracePt t="62881" x="7062788" y="5000625"/>
          <p14:tracePt t="62898" x="7089775" y="4983163"/>
          <p14:tracePt t="62915" x="7134225" y="4956175"/>
          <p14:tracePt t="62931" x="7180263" y="4929188"/>
          <p14:tracePt t="62948" x="7205663" y="4894263"/>
          <p14:tracePt t="62964" x="7259638" y="4848225"/>
          <p14:tracePt t="62981" x="7277100" y="4830763"/>
          <p14:tracePt t="62998" x="7304088" y="4803775"/>
          <p14:tracePt t="63014" x="7313613" y="4768850"/>
          <p14:tracePt t="63030" x="7358063" y="4687888"/>
          <p14:tracePt t="63047" x="7375525" y="4652963"/>
          <p14:tracePt t="63064" x="7385050" y="4608513"/>
          <p14:tracePt t="63080" x="7412038" y="4581525"/>
          <p14:tracePt t="63097" x="7419975" y="4554538"/>
          <p14:tracePt t="63114" x="7419975" y="4510088"/>
          <p14:tracePt t="63131" x="7429500" y="4473575"/>
          <p14:tracePt t="63147" x="7429500" y="4446588"/>
          <p14:tracePt t="63163" x="7429500" y="4419600"/>
          <p14:tracePt t="63197" x="7429500" y="4394200"/>
          <p14:tracePt t="63214" x="7429500" y="4384675"/>
          <p14:tracePt t="63230" x="7429500" y="4357688"/>
          <p14:tracePt t="63247" x="7419975" y="4357688"/>
          <p14:tracePt t="63264" x="7394575" y="4348163"/>
          <p14:tracePt t="63280" x="7367588" y="4340225"/>
          <p14:tracePt t="63298" x="7277100" y="4313238"/>
          <p14:tracePt t="63314" x="7188200" y="4303713"/>
          <p14:tracePt t="63330" x="7126288" y="4303713"/>
          <p14:tracePt t="63347" x="7062788" y="4303713"/>
          <p14:tracePt t="63364" x="7000875" y="4303713"/>
          <p14:tracePt t="63380" x="6983413" y="4303713"/>
          <p14:tracePt t="63397" x="6938963" y="4303713"/>
          <p14:tracePt t="63413" x="6919913" y="4303713"/>
          <p14:tracePt t="63430" x="6884988" y="4303713"/>
          <p14:tracePt t="63447" x="6840538" y="4322763"/>
          <p14:tracePt t="63464" x="6804025" y="4348163"/>
          <p14:tracePt t="63480" x="6759575" y="4357688"/>
          <p14:tracePt t="63498" x="6705600" y="4394200"/>
          <p14:tracePt t="63515" x="6688138" y="4411663"/>
          <p14:tracePt t="63531" x="6670675" y="4419600"/>
          <p14:tracePt t="63547" x="6653213" y="4456113"/>
          <p14:tracePt t="63563" x="6643688" y="4483100"/>
          <p14:tracePt t="63581" x="6643688" y="4510088"/>
          <p14:tracePt t="63597" x="6626225" y="4562475"/>
          <p14:tracePt t="63614" x="6616700" y="4608513"/>
          <p14:tracePt t="63630" x="6616700" y="4670425"/>
          <p14:tracePt t="63647" x="6616700" y="4714875"/>
          <p14:tracePt t="63664" x="6616700" y="4776788"/>
          <p14:tracePt t="63680" x="6616700" y="4813300"/>
          <p14:tracePt t="63698" x="6616700" y="4894263"/>
          <p14:tracePt t="63714" x="6616700" y="4911725"/>
          <p14:tracePt t="63731" x="6670675" y="4965700"/>
          <p14:tracePt t="63747" x="6680200" y="4973638"/>
          <p14:tracePt t="63764" x="6705600" y="4973638"/>
          <p14:tracePt t="63780" x="6759575" y="4991100"/>
          <p14:tracePt t="63797" x="6777038" y="4991100"/>
          <p14:tracePt t="63814" x="6804025" y="4991100"/>
          <p14:tracePt t="63830" x="6840538" y="4991100"/>
          <p14:tracePt t="63847" x="6867525" y="4991100"/>
          <p14:tracePt t="63864" x="6911975" y="5000625"/>
          <p14:tracePt t="63881" x="6946900" y="5000625"/>
          <p14:tracePt t="63898" x="7000875" y="5018088"/>
          <p14:tracePt t="63914" x="7037388" y="5018088"/>
          <p14:tracePt t="63930" x="7081838" y="5018088"/>
          <p14:tracePt t="63947" x="7099300" y="5018088"/>
          <p14:tracePt t="63964" x="7143750" y="5018088"/>
          <p14:tracePt t="63981" x="7170738" y="5018088"/>
          <p14:tracePt t="63997" x="7205663" y="5018088"/>
          <p14:tracePt t="64013" x="7224713" y="5018088"/>
          <p14:tracePt t="64030" x="7269163" y="5018088"/>
          <p14:tracePt t="64047" x="7286625" y="5010150"/>
          <p14:tracePt t="64064" x="7313613" y="5000625"/>
          <p14:tracePt t="64080" x="7340600" y="4973638"/>
          <p14:tracePt t="64097" x="7375525" y="4946650"/>
          <p14:tracePt t="64114" x="7402513" y="4938713"/>
          <p14:tracePt t="64130" x="7446963" y="4911725"/>
          <p14:tracePt t="64147" x="7456488" y="4894263"/>
          <p14:tracePt t="64163" x="7500938" y="4840288"/>
          <p14:tracePt t="64180" x="7510463" y="4822825"/>
          <p14:tracePt t="64197" x="7510463" y="4803775"/>
          <p14:tracePt t="64213" x="7510463" y="4776788"/>
          <p14:tracePt t="64230" x="7510463" y="4724400"/>
          <p14:tracePt t="64247" x="7510463" y="4679950"/>
          <p14:tracePt t="64263" x="7510463" y="4625975"/>
          <p14:tracePt t="64280" x="7510463" y="4581525"/>
          <p14:tracePt t="64297" x="7510463" y="4518025"/>
          <p14:tracePt t="64314" x="7510463" y="4500563"/>
          <p14:tracePt t="64331" x="7491413" y="4473575"/>
          <p14:tracePt t="64347" x="7483475" y="4456113"/>
          <p14:tracePt t="64364" x="7473950" y="4446588"/>
          <p14:tracePt t="64381" x="7439025" y="4394200"/>
          <p14:tracePt t="64397" x="7412038" y="4375150"/>
          <p14:tracePt t="64414" x="7385050" y="4357688"/>
          <p14:tracePt t="64431" x="7340600" y="4348163"/>
          <p14:tracePt t="64448" x="7313613" y="4330700"/>
          <p14:tracePt t="64464" x="7277100" y="4330700"/>
          <p14:tracePt t="64481" x="7259638" y="4322763"/>
          <p14:tracePt t="64497" x="7215188" y="4295775"/>
          <p14:tracePt t="64514" x="7153275" y="4286250"/>
          <p14:tracePt t="64531" x="7089775" y="4268788"/>
          <p14:tracePt t="64548" x="7045325" y="4268788"/>
          <p14:tracePt t="64564" x="7000875" y="4268788"/>
          <p14:tracePt t="64581" x="6983413" y="4268788"/>
          <p14:tracePt t="64598" x="6938963" y="4268788"/>
          <p14:tracePt t="64614" x="6929438" y="4268788"/>
          <p14:tracePt t="64630" x="6894513" y="4268788"/>
          <p14:tracePt t="64647" x="6858000" y="4268788"/>
          <p14:tracePt t="64664" x="6813550" y="4313238"/>
          <p14:tracePt t="64680" x="6786563" y="4322763"/>
          <p14:tracePt t="64697" x="6751638" y="4357688"/>
          <p14:tracePt t="64714" x="6724650" y="4402138"/>
          <p14:tracePt t="64731" x="6715125" y="4419600"/>
          <p14:tracePt t="64747" x="6705600" y="4456113"/>
          <p14:tracePt t="64763" x="6688138" y="4500563"/>
          <p14:tracePt t="64780" x="6680200" y="4581525"/>
          <p14:tracePt t="64797" x="6680200" y="4608513"/>
          <p14:tracePt t="64813" x="6680200" y="4697413"/>
          <p14:tracePt t="64830" x="6680200" y="4768850"/>
          <p14:tracePt t="64847" x="6680200" y="4830763"/>
          <p14:tracePt t="64864" x="6680200" y="4911725"/>
          <p14:tracePt t="64880" x="6680200" y="4973638"/>
          <p14:tracePt t="64898" x="6715125" y="5027613"/>
          <p14:tracePt t="64914" x="6751638" y="5072063"/>
          <p14:tracePt t="64931" x="6769100" y="5081588"/>
          <p14:tracePt t="64947" x="6831013" y="5108575"/>
          <p14:tracePt t="64963" x="6938963" y="5133975"/>
          <p14:tracePt t="64980" x="6973888" y="5153025"/>
          <p14:tracePt t="64997" x="7045325" y="5160963"/>
          <p14:tracePt t="65014" x="7081838" y="5160963"/>
          <p14:tracePt t="65030" x="7126288" y="5160963"/>
          <p14:tracePt t="65047" x="7153275" y="5160963"/>
          <p14:tracePt t="65063" x="7197725" y="5160963"/>
          <p14:tracePt t="65080" x="7242175" y="5160963"/>
          <p14:tracePt t="65097" x="7269163" y="5160963"/>
          <p14:tracePt t="65114" x="7313613" y="5160963"/>
          <p14:tracePt t="65131" x="7367588" y="5160963"/>
          <p14:tracePt t="65147" x="7412038" y="5160963"/>
          <p14:tracePt t="65163" x="7429500" y="5160963"/>
          <p14:tracePt t="65180" x="7446963" y="5143500"/>
          <p14:tracePt t="65197" x="7456488" y="5126038"/>
          <p14:tracePt t="65213" x="7473950" y="5081588"/>
          <p14:tracePt t="65230" x="7483475" y="5054600"/>
          <p14:tracePt t="65247" x="7491413" y="5018088"/>
          <p14:tracePt t="65263" x="7518400" y="4956175"/>
          <p14:tracePt t="65280" x="7518400" y="4911725"/>
          <p14:tracePt t="65298" x="7518400" y="4848225"/>
          <p14:tracePt t="65314" x="7518400" y="4795838"/>
          <p14:tracePt t="65331" x="7518400" y="4741863"/>
          <p14:tracePt t="65347" x="7518400" y="4697413"/>
          <p14:tracePt t="65363" x="7518400" y="4679950"/>
          <p14:tracePt t="65380" x="7510463" y="4643438"/>
          <p14:tracePt t="65397" x="7500938" y="4625975"/>
          <p14:tracePt t="65413" x="7491413" y="4598988"/>
          <p14:tracePt t="65430" x="7483475" y="4589463"/>
          <p14:tracePt t="65447" x="7456488" y="4562475"/>
          <p14:tracePt t="65464" x="7439025" y="4537075"/>
          <p14:tracePt t="65480" x="7402513" y="4510088"/>
          <p14:tracePt t="65497" x="7394575" y="4500563"/>
          <p14:tracePt t="65514" x="7367588" y="4483100"/>
          <p14:tracePt t="65530" x="7348538" y="4473575"/>
          <p14:tracePt t="65547" x="7323138" y="4473575"/>
          <p14:tracePt t="65563" x="7304088" y="4456113"/>
          <p14:tracePt t="65580" x="7286625" y="4446588"/>
          <p14:tracePt t="65597" x="7259638" y="4429125"/>
          <p14:tracePt t="65614" x="7215188" y="4411663"/>
          <p14:tracePt t="65630" x="7188200" y="4411663"/>
          <p14:tracePt t="65647" x="7143750" y="4402138"/>
          <p14:tracePt t="65663" x="7126288" y="4394200"/>
          <p14:tracePt t="65680" x="7089775" y="4394200"/>
          <p14:tracePt t="65697" x="7054850" y="4367213"/>
          <p14:tracePt t="65714" x="7045325" y="4367213"/>
          <p14:tracePt t="65731" x="7027863" y="4367213"/>
          <p14:tracePt t="65747" x="7000875" y="4367213"/>
          <p14:tracePt t="65763" x="6991350" y="4367213"/>
          <p14:tracePt t="65797" x="6983413" y="4367213"/>
          <p14:tracePt t="65858" x="6973888" y="4367213"/>
          <p14:tracePt t="66009" x="6973888" y="4384675"/>
          <p14:tracePt t="66033" x="6991350" y="4394200"/>
          <p14:tracePt t="66041" x="6991350" y="4402138"/>
          <p14:tracePt t="66049" x="7010400" y="4411663"/>
          <p14:tracePt t="66063" x="7010400" y="4438650"/>
          <p14:tracePt t="66080" x="7037388" y="4510088"/>
          <p14:tracePt t="66097" x="7054850" y="4545013"/>
          <p14:tracePt t="66131" x="7054850" y="4554538"/>
          <p14:tracePt t="66147" x="7045325" y="4572000"/>
          <p14:tracePt t="66369" x="7072313" y="4562475"/>
          <p14:tracePt t="66386" x="7099300" y="4527550"/>
          <p14:tracePt t="66402" x="7108825" y="4518025"/>
          <p14:tracePt t="66409" x="7108825" y="4483100"/>
          <p14:tracePt t="66418" x="7116763" y="4473575"/>
          <p14:tracePt t="66430" x="7126288" y="4446588"/>
          <p14:tracePt t="66447" x="7143750" y="4411663"/>
          <p14:tracePt t="66464" x="7180263" y="4375150"/>
          <p14:tracePt t="66480" x="7188200" y="4348163"/>
          <p14:tracePt t="66585" x="7188200" y="4340225"/>
          <p14:tracePt t="66594" x="7197725" y="4330700"/>
          <p14:tracePt t="66642" x="7205663" y="4322763"/>
          <p14:tracePt t="66665" x="7205663" y="4313238"/>
          <p14:tracePt t="66689" x="7205663" y="4295775"/>
          <p14:tracePt t="67242" x="7215188" y="4286250"/>
          <p14:tracePt t="67249" x="7232650" y="4276725"/>
          <p14:tracePt t="67290" x="7251700" y="4276725"/>
          <p14:tracePt t="67297" x="7277100" y="4268788"/>
          <p14:tracePt t="67306" x="7286625" y="4259263"/>
          <p14:tracePt t="67315" x="7304088" y="4259263"/>
          <p14:tracePt t="67330" x="7331075" y="4241800"/>
          <p14:tracePt t="67347" x="7385050" y="4232275"/>
          <p14:tracePt t="67363" x="7402513" y="4232275"/>
          <p14:tracePt t="67380" x="7439025" y="4214813"/>
          <p14:tracePt t="67397" x="7473950" y="4205288"/>
          <p14:tracePt t="67413" x="7491413" y="4197350"/>
          <p14:tracePt t="67430" x="7518400" y="4197350"/>
          <p14:tracePt t="67447" x="7562850" y="4187825"/>
          <p14:tracePt t="67463" x="7589838" y="4187825"/>
          <p14:tracePt t="67480" x="7608888" y="4187825"/>
          <p14:tracePt t="67498" x="7626350" y="4179888"/>
          <p14:tracePt t="67513" x="7653338" y="4179888"/>
          <p14:tracePt t="67531" x="7661275" y="4179888"/>
          <p14:tracePt t="67578" x="7670800" y="4179888"/>
          <p14:tracePt t="67625" x="7697788" y="4179888"/>
          <p14:tracePt t="67649" x="7705725" y="4179888"/>
          <p14:tracePt t="67666" x="7715250" y="4179888"/>
          <p14:tracePt t="67706" x="7724775" y="4179888"/>
          <p14:tracePt t="67730" x="7732713" y="4187825"/>
          <p14:tracePt t="67754" x="7742238" y="4187825"/>
          <p14:tracePt t="67770" x="7759700" y="4187825"/>
          <p14:tracePt t="67881" x="7769225" y="4187825"/>
          <p14:tracePt t="67898" x="7777163" y="4197350"/>
          <p14:tracePt t="68137" x="7769225" y="4197350"/>
          <p14:tracePt t="68146" x="7751763" y="4197350"/>
          <p14:tracePt t="68153" x="7742238" y="4197350"/>
          <p14:tracePt t="68170" x="7724775" y="4197350"/>
          <p14:tracePt t="68180" x="7715250" y="4197350"/>
          <p14:tracePt t="68197" x="7705725" y="4197350"/>
          <p14:tracePt t="68214" x="7670800" y="4197350"/>
          <p14:tracePt t="68230" x="7653338" y="4197350"/>
          <p14:tracePt t="68246" x="7643813" y="4197350"/>
          <p14:tracePt t="68263" x="7599363" y="4197350"/>
          <p14:tracePt t="68280" x="7589838" y="4197350"/>
          <p14:tracePt t="68298" x="7554913" y="4197350"/>
          <p14:tracePt t="68314" x="7545388" y="4197350"/>
          <p14:tracePt t="68330" x="7510463" y="4197350"/>
          <p14:tracePt t="68347" x="7483475" y="4197350"/>
          <p14:tracePt t="68363" x="7446963" y="4205288"/>
          <p14:tracePt t="68380" x="7412038" y="4224338"/>
          <p14:tracePt t="68413" x="7402513" y="4224338"/>
          <p14:tracePt t="68433" x="7394575" y="4224338"/>
          <p14:tracePt t="68447" x="7375525" y="4224338"/>
          <p14:tracePt t="68463" x="7348538" y="4224338"/>
          <p14:tracePt t="68480" x="7331075" y="4224338"/>
          <p14:tracePt t="68498" x="7296150" y="4224338"/>
          <p14:tracePt t="68513" x="7286625" y="4224338"/>
          <p14:tracePt t="68553" x="7277100" y="4232275"/>
          <p14:tracePt t="68938" x="7277100" y="4241800"/>
          <p14:tracePt t="69129" x="7286625" y="4241800"/>
          <p14:tracePt t="69153" x="7296150" y="4241800"/>
          <p14:tracePt t="69185" x="7323138" y="4241800"/>
          <p14:tracePt t="69194" x="7331075" y="4241800"/>
          <p14:tracePt t="69234" x="7340600" y="4241800"/>
          <p14:tracePt t="69257" x="7348538" y="4241800"/>
          <p14:tracePt t="69289" x="7367588" y="4241800"/>
          <p14:tracePt t="69329" x="7385050" y="4241800"/>
          <p14:tracePt t="69362" x="7402513" y="4232275"/>
          <p14:tracePt t="69465" x="7429500" y="4232275"/>
          <p14:tracePt t="69562" x="7439025" y="4224338"/>
          <p14:tracePt t="69601" x="7446963" y="4224338"/>
          <p14:tracePt t="69641" x="7456488" y="4205288"/>
          <p14:tracePt t="69657" x="7466013" y="4197350"/>
          <p14:tracePt t="69721" x="7473950" y="4197350"/>
          <p14:tracePt t="69746" x="7483475" y="4187825"/>
          <p14:tracePt t="70346" x="7510463" y="4170363"/>
          <p14:tracePt t="70353" x="7554913" y="4143375"/>
          <p14:tracePt t="70363" x="7608888" y="4108450"/>
          <p14:tracePt t="70380" x="7813675" y="4062413"/>
          <p14:tracePt t="70397" x="8062913" y="3973513"/>
          <p14:tracePt t="70413" x="8269288" y="3919538"/>
          <p14:tracePt t="70430" x="8562975" y="3840163"/>
          <p14:tracePt t="70447" x="8831263" y="3786188"/>
          <p14:tracePt t="70463" x="9037638" y="3741738"/>
          <p14:tracePt t="70481" x="9170988" y="3697288"/>
          <p14:tracePt t="70497" x="9402763" y="3589338"/>
          <p14:tracePt t="70514" x="9848850" y="3419475"/>
          <p14:tracePt t="70531" x="10063163" y="3330575"/>
          <p14:tracePt t="70547" x="10171113" y="3303588"/>
          <p14:tracePt t="70563" x="10260013" y="3259138"/>
          <p14:tracePt t="70580" x="10304463" y="3224213"/>
          <p14:tracePt t="70597" x="10313988" y="3214688"/>
          <p14:tracePt t="70630" x="10331450" y="3179763"/>
          <p14:tracePt t="70647" x="10331450" y="3143250"/>
          <p14:tracePt t="70663" x="10358438" y="3081338"/>
          <p14:tracePt t="70680" x="10367963" y="3054350"/>
          <p14:tracePt t="70698" x="10375900" y="2982913"/>
          <p14:tracePt t="70715" x="10394950" y="2919413"/>
          <p14:tracePt t="70730" x="10412413" y="2874963"/>
          <p14:tracePt t="70747" x="10412413" y="2847975"/>
          <p14:tracePt t="70763" x="10412413" y="2822575"/>
          <p14:tracePt t="70780" x="10412413" y="2813050"/>
          <p14:tracePt t="70817" x="10412413" y="2795588"/>
          <p14:tracePt t="70866" x="10412413" y="2786063"/>
          <p14:tracePt t="70946" x="10402888" y="2786063"/>
          <p14:tracePt t="70970" x="10385425" y="2786063"/>
          <p14:tracePt t="71026" x="10375900" y="2786063"/>
          <p14:tracePt t="71090" x="10358438" y="2786063"/>
          <p14:tracePt t="71154" x="10348913" y="2786063"/>
          <p14:tracePt t="71178" x="10331450" y="2786063"/>
          <p14:tracePt t="71202" x="10323513" y="2786063"/>
          <p14:tracePt t="71210" x="10313988" y="2786063"/>
          <p14:tracePt t="71226" x="10296525" y="2786063"/>
          <p14:tracePt t="71242" x="10277475" y="2786063"/>
          <p14:tracePt t="71250" x="10269538" y="2786063"/>
          <p14:tracePt t="71263" x="10260013" y="2786063"/>
          <p14:tracePt t="71280" x="10215563" y="2795588"/>
          <p14:tracePt t="71296" x="10206038" y="2803525"/>
          <p14:tracePt t="71313" x="10188575" y="2803525"/>
          <p14:tracePt t="71330" x="10144125" y="2803525"/>
          <p14:tracePt t="71347" x="10126663" y="2813050"/>
          <p14:tracePt t="71363" x="10082213" y="2822575"/>
          <p14:tracePt t="71380" x="10037763" y="2822575"/>
          <p14:tracePt t="71397" x="9956800" y="2822575"/>
          <p14:tracePt t="71413" x="9867900" y="2840038"/>
          <p14:tracePt t="71430" x="9804400" y="2867025"/>
          <p14:tracePt t="71447" x="9769475" y="2867025"/>
          <p14:tracePt t="71463" x="9732963" y="2874963"/>
          <p14:tracePt t="71554" x="9725025" y="2874963"/>
          <p14:tracePt t="71570" x="9715500" y="2874963"/>
          <p14:tracePt t="71578" x="9688513" y="2874963"/>
          <p14:tracePt t="71585" x="9671050" y="2874963"/>
          <p14:tracePt t="71596" x="9661525" y="2874963"/>
          <p14:tracePt t="71613" x="9634538" y="2884488"/>
          <p14:tracePt t="71630" x="9626600" y="2884488"/>
          <p14:tracePt t="71954" x="9626600" y="2894013"/>
          <p14:tracePt t="71970" x="9626600" y="2901950"/>
          <p14:tracePt t="72001" x="9626600" y="2919413"/>
          <p14:tracePt t="72017" x="9626600" y="2928938"/>
          <p14:tracePt t="72034" x="9626600" y="2938463"/>
          <p14:tracePt t="72041" x="9626600" y="2955925"/>
          <p14:tracePt t="72050" x="9626600" y="2982913"/>
          <p14:tracePt t="72063" x="9626600" y="2990850"/>
          <p14:tracePt t="72080" x="9626600" y="3044825"/>
          <p14:tracePt t="72097" x="9626600" y="3170238"/>
          <p14:tracePt t="72113" x="9599613" y="3394075"/>
          <p14:tracePt t="72131" x="9555163" y="3598863"/>
          <p14:tracePt t="72147" x="9518650" y="3803650"/>
          <p14:tracePt t="72163" x="9491663" y="3956050"/>
          <p14:tracePt t="72180" x="9420225" y="4098925"/>
          <p14:tracePt t="72197" x="9348788" y="4205288"/>
          <p14:tracePt t="72213" x="9277350" y="4322763"/>
          <p14:tracePt t="72230" x="9224963" y="4375150"/>
          <p14:tracePt t="72246" x="9153525" y="4419600"/>
          <p14:tracePt t="72263" x="9010650" y="4465638"/>
          <p14:tracePt t="72280" x="8885238" y="4465638"/>
          <p14:tracePt t="72297" x="8759825" y="4483100"/>
          <p14:tracePt t="72314" x="8510588" y="4483100"/>
          <p14:tracePt t="72330" x="8367713" y="4483100"/>
          <p14:tracePt t="72347" x="8242300" y="4483100"/>
          <p14:tracePt t="72363" x="8054975" y="4483100"/>
          <p14:tracePt t="72380" x="7831138" y="4483100"/>
          <p14:tracePt t="72397" x="7688263" y="4483100"/>
          <p14:tracePt t="72413" x="7589838" y="4483100"/>
          <p14:tracePt t="72430" x="7483475" y="4483100"/>
          <p14:tracePt t="72447" x="7446963" y="4483100"/>
          <p14:tracePt t="72463" x="7412038" y="4483100"/>
          <p14:tracePt t="72480" x="7394575" y="4465638"/>
          <p14:tracePt t="72522" x="7375525" y="4456113"/>
          <p14:tracePt t="72531" x="7367588" y="4456113"/>
          <p14:tracePt t="72547" x="7358063" y="4456113"/>
          <p14:tracePt t="72563" x="7340600" y="4446588"/>
          <p14:tracePt t="72580" x="7296150" y="4438650"/>
          <p14:tracePt t="72597" x="7277100" y="4419600"/>
          <p14:tracePt t="72613" x="7242175" y="4411663"/>
          <p14:tracePt t="72631" x="7232650" y="4402138"/>
          <p14:tracePt t="72646" x="7215188" y="4394200"/>
          <p14:tracePt t="72663" x="7188200" y="4384675"/>
          <p14:tracePt t="72721" x="7188200" y="4367213"/>
          <p14:tracePt t="72737" x="7188200" y="4357688"/>
          <p14:tracePt t="72746" x="7188200" y="4348163"/>
          <p14:tracePt t="72763" x="7188200" y="4330700"/>
          <p14:tracePt t="72770" x="7188200" y="4322763"/>
          <p14:tracePt t="72794" x="7188200" y="4313238"/>
          <p14:tracePt t="72817" x="7188200" y="4295775"/>
          <p14:tracePt t="72858" x="7197725" y="4259263"/>
          <p14:tracePt t="72921" x="7205663" y="4251325"/>
          <p14:tracePt t="72946" x="7224713" y="4251325"/>
          <p14:tracePt t="73041" x="7232650" y="4251325"/>
          <p14:tracePt t="73049" x="7251700" y="4241800"/>
          <p14:tracePt t="73090" x="7259638" y="4241800"/>
          <p14:tracePt t="73097" x="7277100" y="4241800"/>
          <p14:tracePt t="73105" x="7304088" y="4232275"/>
          <p14:tracePt t="73121" x="7313613" y="4232275"/>
          <p14:tracePt t="73131" x="7331075" y="4232275"/>
          <p14:tracePt t="73147" x="7348538" y="4232275"/>
          <p14:tracePt t="73163" x="7367588" y="4232275"/>
          <p14:tracePt t="73180" x="7402513" y="4224338"/>
          <p14:tracePt t="73197" x="7412038" y="4214813"/>
          <p14:tracePt t="73230" x="7419975" y="4214813"/>
          <p14:tracePt t="73247" x="7446963" y="4214813"/>
          <p14:tracePt t="73263" x="7500938" y="4197350"/>
          <p14:tracePt t="73280" x="7527925" y="4197350"/>
          <p14:tracePt t="73297" x="7572375" y="4197350"/>
          <p14:tracePt t="73314" x="7608888" y="4187825"/>
          <p14:tracePt t="73330" x="7626350" y="4187825"/>
          <p14:tracePt t="73346" x="7634288" y="4187825"/>
          <p14:tracePt t="73380" x="7670800" y="4179888"/>
          <p14:tracePt t="73397" x="7688263" y="4179888"/>
          <p14:tracePt t="73413" x="7697788" y="4179888"/>
          <p14:tracePt t="73430" x="7715250" y="4179888"/>
          <p14:tracePt t="73447" x="7724775" y="4179888"/>
          <p14:tracePt t="73463" x="7732713" y="4179888"/>
          <p14:tracePt t="73601" x="7751763" y="4179888"/>
          <p14:tracePt t="75530" x="7742238" y="4179888"/>
          <p14:tracePt t="75642" x="7732713" y="4179888"/>
          <p14:tracePt t="76026" x="7697788" y="4179888"/>
          <p14:tracePt t="76034" x="7688263" y="4179888"/>
          <p14:tracePt t="76046" x="7670800" y="4179888"/>
          <p14:tracePt t="76063" x="7608888" y="4152900"/>
          <p14:tracePt t="76080" x="7473950" y="4187825"/>
          <p14:tracePt t="76096" x="7456488" y="4214813"/>
          <p14:tracePt t="76321" x="7466013" y="4214813"/>
          <p14:tracePt t="76337" x="7473950" y="4187825"/>
          <p14:tracePt t="76346" x="7483475" y="4152900"/>
          <p14:tracePt t="76353" x="7500938" y="4071938"/>
          <p14:tracePt t="76363" x="7500938" y="4017963"/>
          <p14:tracePt t="76380" x="7500938" y="3857625"/>
          <p14:tracePt t="76396" x="7500938" y="3571875"/>
          <p14:tracePt t="76413" x="7500938" y="3259138"/>
          <p14:tracePt t="76430" x="7296150" y="2901950"/>
          <p14:tracePt t="76447" x="7072313" y="2705100"/>
          <p14:tracePt t="76463" x="6769100" y="2536825"/>
          <p14:tracePt t="76480" x="6483350" y="2366963"/>
          <p14:tracePt t="76496" x="6242050" y="2197100"/>
          <p14:tracePt t="76513" x="6161088" y="2116138"/>
          <p14:tracePt t="76674" x="6153150" y="2116138"/>
          <p14:tracePt t="76706" x="6153150" y="2125663"/>
          <p14:tracePt t="76738" x="6153150" y="2098675"/>
          <p14:tracePt t="76747" x="6143625" y="2089150"/>
          <p14:tracePt t="76754" x="6108700" y="2054225"/>
          <p14:tracePt t="76763" x="6081713" y="2027238"/>
          <p14:tracePt t="76780" x="5929313" y="1973263"/>
          <p14:tracePt t="76796" x="5653088" y="1911350"/>
          <p14:tracePt t="76813" x="5348288" y="1911350"/>
          <p14:tracePt t="76830" x="5010150" y="1911350"/>
          <p14:tracePt t="76846" x="4679950" y="1911350"/>
          <p14:tracePt t="76863" x="4367213" y="1911350"/>
          <p14:tracePt t="76880" x="4062413" y="1911350"/>
          <p14:tracePt t="76896" x="3724275" y="1911350"/>
          <p14:tracePt t="76913" x="3295650" y="1911350"/>
          <p14:tracePt t="76930" x="3125788" y="1911350"/>
          <p14:tracePt t="76947" x="3017838" y="1911350"/>
          <p14:tracePt t="76963" x="2965450" y="1893888"/>
          <p14:tracePt t="76980" x="2919413" y="1830388"/>
          <p14:tracePt t="76996" x="2884488" y="1758950"/>
          <p14:tracePt t="77210" x="2857500" y="1724025"/>
          <p14:tracePt t="77225" x="2847975" y="1714500"/>
          <p14:tracePt t="77233" x="2822575" y="1704975"/>
          <p14:tracePt t="77246" x="2759075" y="1589088"/>
          <p14:tracePt t="77263" x="2616200" y="1490663"/>
          <p14:tracePt t="77280" x="2393950" y="1455738"/>
          <p14:tracePt t="77296" x="2259013" y="1455738"/>
          <p14:tracePt t="77314" x="2187575" y="1446213"/>
          <p14:tracePt t="77330" x="2160588" y="1446213"/>
          <p14:tracePt t="78730" x="2170113" y="1446213"/>
          <p14:tracePt t="78738" x="2197100" y="1446213"/>
          <p14:tracePt t="78747" x="2205038" y="1446213"/>
          <p14:tracePt t="78763" x="2251075" y="1446213"/>
          <p14:tracePt t="78780" x="2322513" y="1446213"/>
          <p14:tracePt t="78796" x="2401888" y="1446213"/>
          <p14:tracePt t="78813" x="2509838" y="1446213"/>
          <p14:tracePt t="78830" x="2660650" y="1411288"/>
          <p14:tracePt t="78846" x="2830513" y="1393825"/>
          <p14:tracePt t="78863" x="3027363" y="1374775"/>
          <p14:tracePt t="78880" x="3224213" y="1330325"/>
          <p14:tracePt t="78896" x="3340100" y="1312863"/>
          <p14:tracePt t="78914" x="3446463" y="1312863"/>
          <p14:tracePt t="78930" x="3517900" y="1303338"/>
          <p14:tracePt t="78946" x="3527425" y="1285875"/>
          <p14:tracePt t="78963" x="3554413" y="1285875"/>
          <p14:tracePt t="78980" x="3562350" y="1285875"/>
          <p14:tracePt t="78996" x="3571875" y="1285875"/>
          <p14:tracePt t="79013" x="3608388" y="1268413"/>
          <p14:tracePt t="79030" x="3616325" y="1268413"/>
          <p14:tracePt t="79046" x="3660775" y="1268413"/>
          <p14:tracePt t="79063" x="3687763" y="1268413"/>
          <p14:tracePt t="79080" x="3732213" y="1268413"/>
          <p14:tracePt t="79096" x="3795713" y="1268413"/>
          <p14:tracePt t="79113" x="3857625" y="1268413"/>
          <p14:tracePt t="79130" x="3983038" y="1268413"/>
          <p14:tracePt t="79147" x="4062413" y="1268413"/>
          <p14:tracePt t="79163" x="4116388" y="1268413"/>
          <p14:tracePt t="79180" x="4160838" y="1268413"/>
          <p14:tracePt t="79196" x="4179888" y="1258888"/>
          <p14:tracePt t="79213" x="4197350" y="1241425"/>
          <p14:tracePt t="79230" x="4224338" y="1241425"/>
          <p14:tracePt t="79246" x="4251325" y="1231900"/>
          <p14:tracePt t="79263" x="4295775" y="1214438"/>
          <p14:tracePt t="79280" x="4348163" y="1214438"/>
          <p14:tracePt t="79297" x="4394200" y="1214438"/>
          <p14:tracePt t="79314" x="4446588" y="1214438"/>
          <p14:tracePt t="79330" x="4491038" y="1196975"/>
          <p14:tracePt t="79347" x="4537075" y="1196975"/>
          <p14:tracePt t="79363" x="4554538" y="1196975"/>
          <p14:tracePt t="79380" x="4589463" y="1187450"/>
          <p14:tracePt t="79396" x="4608513" y="1187450"/>
          <p14:tracePt t="79413" x="4616450" y="1187450"/>
          <p14:tracePt t="79430" x="4643438" y="1187450"/>
          <p14:tracePt t="79446" x="4660900" y="1187450"/>
          <p14:tracePt t="79463" x="4724400" y="1187450"/>
          <p14:tracePt t="79479" x="4759325" y="1187450"/>
          <p14:tracePt t="79496" x="4822825" y="1187450"/>
          <p14:tracePt t="79514" x="4884738" y="1179513"/>
          <p14:tracePt t="79530" x="4938713" y="1179513"/>
          <p14:tracePt t="79547" x="4956175" y="1169988"/>
          <p14:tracePt t="79906" x="4983163" y="1169988"/>
          <p14:tracePt t="79921" x="4991100" y="1169988"/>
          <p14:tracePt t="79954" x="5000625" y="1179513"/>
          <p14:tracePt t="79994" x="5000625" y="1187450"/>
          <p14:tracePt t="80050" x="5010150" y="1196975"/>
          <p14:tracePt t="80298" x="5037138" y="1196975"/>
          <p14:tracePt t="80322" x="5045075" y="1196975"/>
          <p14:tracePt t="80401" x="5054600" y="1196975"/>
          <p14:tracePt t="80434" x="5062538" y="1196975"/>
          <p14:tracePt t="80442" x="5072063" y="1196975"/>
          <p14:tracePt t="80450" x="5089525" y="1196975"/>
          <p14:tracePt t="80463" x="5099050" y="1196975"/>
          <p14:tracePt t="80480" x="5108575" y="1196975"/>
          <p14:tracePt t="80522" x="5116513" y="1196975"/>
          <p14:tracePt t="80538" x="5153025" y="1196975"/>
          <p14:tracePt t="80738" x="5160963" y="1196975"/>
          <p14:tracePt t="80746" x="5160963" y="1214438"/>
          <p14:tracePt t="80754" x="5197475" y="1330325"/>
          <p14:tracePt t="80763" x="5330825" y="1482725"/>
          <p14:tracePt t="80780" x="5822950" y="1839913"/>
          <p14:tracePt t="80796" x="6491288" y="2224088"/>
          <p14:tracePt t="80813" x="6823075" y="2517775"/>
          <p14:tracePt t="80829" x="7037388" y="2894013"/>
          <p14:tracePt t="80846" x="7116763" y="3241675"/>
          <p14:tracePt t="80863" x="7116763" y="3500438"/>
          <p14:tracePt t="80879" x="7116763" y="3660775"/>
          <p14:tracePt t="80896" x="7099300" y="3705225"/>
          <p14:tracePt t="80914" x="7072313" y="3741738"/>
          <p14:tracePt t="80930" x="7054850" y="3795713"/>
          <p14:tracePt t="80947" x="7054850" y="3857625"/>
          <p14:tracePt t="80963" x="7054850" y="3919538"/>
          <p14:tracePt t="80979" x="7126288" y="3973513"/>
          <p14:tracePt t="80997" x="7188200" y="3973513"/>
          <p14:tracePt t="81013" x="7232650" y="3983038"/>
          <p14:tracePt t="81130" x="7242175" y="4000500"/>
          <p14:tracePt t="81137" x="7242175" y="4010025"/>
          <p14:tracePt t="81147" x="7242175" y="4017963"/>
          <p14:tracePt t="81163" x="7242175" y="4037013"/>
          <p14:tracePt t="81179" x="7242175" y="4062413"/>
          <p14:tracePt t="81196" x="7242175" y="4071938"/>
          <p14:tracePt t="81305" x="7242175" y="4081463"/>
          <p14:tracePt t="81330" x="7242175" y="4089400"/>
          <p14:tracePt t="81337" x="7242175" y="4108450"/>
          <p14:tracePt t="81370" x="7242175" y="4125913"/>
          <p14:tracePt t="81379" x="7242175" y="4133850"/>
          <p14:tracePt t="81394" x="7242175" y="4143375"/>
          <p14:tracePt t="81658" x="7242175" y="4152900"/>
          <p14:tracePt t="81666" x="7242175" y="4170363"/>
          <p14:tracePt t="81674" x="7242175" y="4187825"/>
          <p14:tracePt t="81682" x="7242175" y="4197350"/>
          <p14:tracePt t="81696" x="7242175" y="4224338"/>
          <p14:tracePt t="81713" x="7242175" y="4268788"/>
          <p14:tracePt t="81730" x="7242175" y="4402138"/>
          <p14:tracePt t="81747" x="7242175" y="4510088"/>
          <p14:tracePt t="81763" x="7232650" y="4633913"/>
          <p14:tracePt t="81779" x="7232650" y="4857750"/>
          <p14:tracePt t="81796" x="7232650" y="5027613"/>
          <p14:tracePt t="81813" x="7232650" y="5180013"/>
          <p14:tracePt t="81829" x="7232650" y="5251450"/>
          <p14:tracePt t="81846" x="7224713" y="5313363"/>
          <p14:tracePt t="81863" x="7224713" y="5322888"/>
          <p14:tracePt t="82090" x="7215188" y="5330825"/>
          <p14:tracePt t="82114" x="7215188" y="5313363"/>
          <p14:tracePt t="82122" x="7215188" y="5286375"/>
          <p14:tracePt t="82131" x="7188200" y="5251450"/>
          <p14:tracePt t="82147" x="7188200" y="5153025"/>
          <p14:tracePt t="82163" x="7188200" y="5027613"/>
          <p14:tracePt t="82179" x="7188200" y="4919663"/>
          <p14:tracePt t="82196" x="7188200" y="4813300"/>
          <p14:tracePt t="82213" x="7188200" y="4705350"/>
          <p14:tracePt t="82229" x="7170738" y="4633913"/>
          <p14:tracePt t="82246" x="7161213" y="4562475"/>
          <p14:tracePt t="82263" x="7143750" y="4510088"/>
          <p14:tracePt t="82279" x="7143750" y="4465638"/>
          <p14:tracePt t="82296" x="7143750" y="4384675"/>
          <p14:tracePt t="82313" x="7143750" y="4313238"/>
          <p14:tracePt t="82330" x="7143750" y="4259263"/>
          <p14:tracePt t="82347" x="7143750" y="4224338"/>
          <p14:tracePt t="82363" x="7143750" y="4205288"/>
          <p14:tracePt t="82379" x="7143750" y="4170363"/>
          <p14:tracePt t="82396" x="7143750" y="4160838"/>
          <p14:tracePt t="82442" x="7143750" y="4152900"/>
          <p14:tracePt t="82505" x="7143750" y="4160838"/>
          <p14:tracePt t="82514" x="7143750" y="4170363"/>
          <p14:tracePt t="82522" x="7126288" y="4205288"/>
          <p14:tracePt t="82531" x="7126288" y="4224338"/>
          <p14:tracePt t="82547" x="7126288" y="4276725"/>
          <p14:tracePt t="82563" x="7126288" y="4322763"/>
          <p14:tracePt t="82580" x="7126288" y="4402138"/>
          <p14:tracePt t="82596" x="7126288" y="4465638"/>
          <p14:tracePt t="82613" x="7126288" y="4537075"/>
          <p14:tracePt t="82629" x="7126288" y="4598988"/>
          <p14:tracePt t="82646" x="7126288" y="4670425"/>
          <p14:tracePt t="82663" x="7126288" y="4768850"/>
          <p14:tracePt t="82680" x="7126288" y="4857750"/>
          <p14:tracePt t="82696" x="7126288" y="4983163"/>
          <p14:tracePt t="82714" x="7126288" y="5108575"/>
          <p14:tracePt t="82730" x="7126288" y="5170488"/>
          <p14:tracePt t="82747" x="7108825" y="5224463"/>
          <p14:tracePt t="82763" x="7108825" y="5241925"/>
          <p14:tracePt t="82780" x="7108825" y="5268913"/>
          <p14:tracePt t="82796" x="7108825" y="5286375"/>
          <p14:tracePt t="82813" x="7108825" y="5295900"/>
          <p14:tracePt t="82829" x="7108825" y="5303838"/>
          <p14:tracePt t="82874" x="7108825" y="5286375"/>
          <p14:tracePt t="82882" x="7108825" y="5232400"/>
          <p14:tracePt t="82896" x="7108825" y="5143500"/>
          <p14:tracePt t="82913" x="7108825" y="4956175"/>
          <p14:tracePt t="82930" x="7045325" y="4652963"/>
          <p14:tracePt t="82947" x="6991350" y="4446588"/>
          <p14:tracePt t="82963" x="6902450" y="4197350"/>
          <p14:tracePt t="82979" x="6831013" y="3938588"/>
          <p14:tracePt t="82996" x="6759575" y="3687763"/>
          <p14:tracePt t="83013" x="6732588" y="3509963"/>
          <p14:tracePt t="83029" x="6697663" y="3357563"/>
          <p14:tracePt t="83046" x="6680200" y="3187700"/>
          <p14:tracePt t="83063" x="6616700" y="3000375"/>
          <p14:tracePt t="83080" x="6589713" y="2911475"/>
          <p14:tracePt t="83082" x="6554788" y="2847975"/>
          <p14:tracePt t="83097" x="6527800" y="2822575"/>
          <p14:tracePt t="83113" x="6510338" y="2776538"/>
          <p14:tracePt t="83130" x="6500813" y="2741613"/>
          <p14:tracePt t="83163" x="6483350" y="2732088"/>
          <p14:tracePt t="83210" x="6473825" y="2732088"/>
          <p14:tracePt t="83250" x="6465888" y="2732088"/>
          <p14:tracePt t="83282" x="6446838" y="2732088"/>
          <p14:tracePt t="83298" x="6419850" y="2732088"/>
          <p14:tracePt t="83305" x="6411913" y="2732088"/>
          <p14:tracePt t="83314" x="6375400" y="2732088"/>
          <p14:tracePt t="83330" x="6348413" y="2759075"/>
          <p14:tracePt t="83347" x="6323013" y="2786063"/>
          <p14:tracePt t="83363" x="6286500" y="2830513"/>
          <p14:tracePt t="83379" x="6286500" y="2840038"/>
          <p14:tracePt t="83396" x="6286500" y="2867025"/>
          <p14:tracePt t="83413" x="6286500" y="2894013"/>
          <p14:tracePt t="83429" x="6286500" y="2911475"/>
          <p14:tracePt t="83446" x="6286500" y="2919413"/>
          <p14:tracePt t="83530" x="6286500" y="2928938"/>
          <p14:tracePt t="83586" x="6296025" y="2928938"/>
          <p14:tracePt t="83594" x="6303963" y="2919413"/>
          <p14:tracePt t="83610" x="6313488" y="2911475"/>
          <p14:tracePt t="83634" x="6330950" y="2901950"/>
          <p14:tracePt t="83658" x="6330950" y="2894013"/>
          <p14:tracePt t="84049" x="6330950" y="2919413"/>
          <p14:tracePt t="84058" x="6330950" y="2973388"/>
          <p14:tracePt t="84066" x="6330950" y="3027363"/>
          <p14:tracePt t="84079" x="6330950" y="3089275"/>
          <p14:tracePt t="84096" x="6330950" y="3330575"/>
          <p14:tracePt t="84098" x="6330950" y="3429000"/>
          <p14:tracePt t="84113" x="6330950" y="3598863"/>
          <p14:tracePt t="84130" x="6330950" y="3938588"/>
          <p14:tracePt t="84147" x="6330950" y="4081463"/>
          <p14:tracePt t="84163" x="6330950" y="4187825"/>
          <p14:tracePt t="84179" x="6340475" y="4214813"/>
          <p14:tracePt t="84196" x="6340475" y="4224338"/>
          <p14:tracePt t="84370" x="6348413" y="4232275"/>
          <p14:tracePt t="84386" x="6375400" y="4232275"/>
          <p14:tracePt t="84394" x="6384925" y="4232275"/>
          <p14:tracePt t="84402" x="6384925" y="4224338"/>
          <p14:tracePt t="84418" x="6384925" y="4214813"/>
          <p14:tracePt t="84434" x="6384925" y="4205288"/>
          <p14:tracePt t="84450" x="6384925" y="4197350"/>
          <p14:tracePt t="84850" x="6384925" y="4160838"/>
          <p14:tracePt t="84857" x="6384925" y="4152900"/>
          <p14:tracePt t="84865" x="6384925" y="4116388"/>
          <p14:tracePt t="84879" x="6375400" y="4089400"/>
          <p14:tracePt t="84896" x="6348413" y="4010025"/>
          <p14:tracePt t="84913" x="6340475" y="3919538"/>
          <p14:tracePt t="84930" x="6340475" y="3830638"/>
          <p14:tracePt t="84946" x="6340475" y="3687763"/>
          <p14:tracePt t="84963" x="6340475" y="3581400"/>
          <p14:tracePt t="84979" x="6340475" y="3500438"/>
          <p14:tracePt t="84996" x="6340475" y="3438525"/>
          <p14:tracePt t="85013" x="6340475" y="3330575"/>
          <p14:tracePt t="85029" x="6323013" y="3268663"/>
          <p14:tracePt t="85046" x="6323013" y="3205163"/>
          <p14:tracePt t="85063" x="6323013" y="3187700"/>
          <p14:tracePt t="85079" x="6323013" y="3179763"/>
          <p14:tracePt t="85096" x="6323013" y="3160713"/>
          <p14:tracePt t="85098" x="6323013" y="3152775"/>
          <p14:tracePt t="85130" x="6323013" y="3133725"/>
          <p14:tracePt t="85138" x="6323013" y="3125788"/>
          <p14:tracePt t="85154" x="6323013" y="3108325"/>
          <p14:tracePt t="85163" x="6323013" y="3098800"/>
          <p14:tracePt t="85179" x="6323013" y="3054350"/>
          <p14:tracePt t="85196" x="6323013" y="3017838"/>
          <p14:tracePt t="85212" x="6323013" y="2982913"/>
          <p14:tracePt t="85229" x="6323013" y="2938463"/>
          <p14:tracePt t="85246" x="6323013" y="2919413"/>
          <p14:tracePt t="85263" x="6323013" y="2894013"/>
          <p14:tracePt t="85730" x="6323013" y="2919413"/>
          <p14:tracePt t="85738" x="6323013" y="2955925"/>
          <p14:tracePt t="85747" x="6367463" y="3036888"/>
          <p14:tracePt t="85763" x="6456363" y="3268663"/>
          <p14:tracePt t="85780" x="6537325" y="3473450"/>
          <p14:tracePt t="85797" x="6626225" y="3660775"/>
          <p14:tracePt t="85813" x="6634163" y="3751263"/>
          <p14:tracePt t="85829" x="6634163" y="3813175"/>
          <p14:tracePt t="85846" x="6634163" y="3822700"/>
          <p14:tracePt t="85863" x="6643688" y="3867150"/>
          <p14:tracePt t="85879" x="6661150" y="3902075"/>
          <p14:tracePt t="85896" x="6661150" y="3919538"/>
          <p14:tracePt t="85913" x="6680200" y="3956050"/>
          <p14:tracePt t="85929" x="6688138" y="3983038"/>
          <p14:tracePt t="85947" x="6697663" y="4010025"/>
          <p14:tracePt t="85963" x="6724650" y="4037013"/>
          <p14:tracePt t="85979" x="6759575" y="4071938"/>
          <p14:tracePt t="85996" x="6831013" y="4125913"/>
          <p14:tracePt t="86013" x="6929438" y="4179888"/>
          <p14:tracePt t="86029" x="7010400" y="4224338"/>
          <p14:tracePt t="86046" x="7045325" y="4241800"/>
          <p14:tracePt t="86063" x="7054850" y="4251325"/>
          <p14:tracePt t="86185" x="7062788" y="4251325"/>
          <p14:tracePt t="86258" x="7081838" y="4251325"/>
          <p14:tracePt t="86266" x="7089775" y="4251325"/>
          <p14:tracePt t="86274" x="7089775" y="4241800"/>
          <p14:tracePt t="86290" x="7089775" y="4232275"/>
          <p14:tracePt t="86297" x="7108825" y="4205288"/>
          <p14:tracePt t="86322" x="7108825" y="4187825"/>
          <p14:tracePt t="86331" x="7108825" y="4179888"/>
          <p14:tracePt t="86346" x="7116763" y="4160838"/>
          <p14:tracePt t="86762" x="7116763" y="4179888"/>
          <p14:tracePt t="86770" x="7116763" y="4214813"/>
          <p14:tracePt t="86779" x="7116763" y="4251325"/>
          <p14:tracePt t="86796" x="7116763" y="4330700"/>
          <p14:tracePt t="86813" x="7116763" y="4419600"/>
          <p14:tracePt t="86829" x="7134225" y="4518025"/>
          <p14:tracePt t="86846" x="7134225" y="4643438"/>
          <p14:tracePt t="86863" x="7143750" y="4768850"/>
          <p14:tracePt t="86879" x="7180263" y="4894263"/>
          <p14:tracePt t="86896" x="7188200" y="4991100"/>
          <p14:tracePt t="86912" x="7188200" y="5062538"/>
          <p14:tracePt t="86929" x="7188200" y="5126038"/>
          <p14:tracePt t="86947" x="7188200" y="5153025"/>
          <p14:tracePt t="87034" x="7188200" y="5160963"/>
          <p14:tracePt t="87050" x="7188200" y="5197475"/>
          <p14:tracePt t="87058" x="7188200" y="5205413"/>
          <p14:tracePt t="87066" x="7188200" y="5214938"/>
          <p14:tracePt t="87079" x="7188200" y="5232400"/>
          <p14:tracePt t="87096" x="7188200" y="5259388"/>
          <p14:tracePt t="87113" x="7188200" y="5268913"/>
          <p14:tracePt t="87786" x="7197725" y="5276850"/>
          <p14:tracePt t="87794" x="7215188" y="5276850"/>
          <p14:tracePt t="87802" x="7232650" y="5259388"/>
          <p14:tracePt t="87812" x="7259638" y="5197475"/>
          <p14:tracePt t="87829" x="7323138" y="5116513"/>
          <p14:tracePt t="87846" x="7375525" y="5000625"/>
          <p14:tracePt t="87862" x="7446963" y="4884738"/>
          <p14:tracePt t="87879" x="7527925" y="4759325"/>
          <p14:tracePt t="87896" x="7562850" y="4679950"/>
          <p14:tracePt t="87912" x="7616825" y="4616450"/>
          <p14:tracePt t="87930" x="7688263" y="4491038"/>
          <p14:tracePt t="87947" x="7697788" y="4473575"/>
          <p14:tracePt t="87963" x="7705725" y="4438650"/>
          <p14:tracePt t="88082" x="7724775" y="4429125"/>
          <p14:tracePt t="88098" x="7732713" y="4429125"/>
          <p14:tracePt t="88105" x="7742238" y="4419600"/>
          <p14:tracePt t="88122" x="7751763" y="4411663"/>
          <p14:tracePt t="88130" x="7759700" y="4384675"/>
          <p14:tracePt t="88146" x="7769225" y="4375150"/>
          <p14:tracePt t="88163" x="7796213" y="4330700"/>
          <p14:tracePt t="88179" x="7831138" y="4286250"/>
          <p14:tracePt t="88196" x="7848600" y="4259263"/>
          <p14:tracePt t="88213" x="7848600" y="4251325"/>
          <p14:tracePt t="88229" x="7858125" y="4232275"/>
          <p14:tracePt t="88266" x="7858125" y="4224338"/>
          <p14:tracePt t="88530" x="7858125" y="4214813"/>
          <p14:tracePt t="88618" x="7840663" y="4197350"/>
          <p14:tracePt t="88642" x="7831138" y="4197350"/>
          <p14:tracePt t="88658" x="7823200" y="4197350"/>
          <p14:tracePt t="88674" x="7796213" y="4197350"/>
          <p14:tracePt t="88690" x="7786688" y="4187825"/>
          <p14:tracePt t="88713" x="7777163" y="4187825"/>
          <p14:tracePt t="88730" x="7769225" y="4187825"/>
          <p14:tracePt t="88746" x="7742238" y="4187825"/>
          <p14:tracePt t="88762" x="7732713" y="4187825"/>
          <p14:tracePt t="88770" x="7724775" y="4187825"/>
          <p14:tracePt t="88780" x="7715250" y="4187825"/>
          <p14:tracePt t="88796" x="7697788" y="4187825"/>
          <p14:tracePt t="88813" x="7670800" y="4187825"/>
          <p14:tracePt t="88829" x="7661275" y="4187825"/>
          <p14:tracePt t="88846" x="7626350" y="4187825"/>
          <p14:tracePt t="88862" x="7608888" y="4187825"/>
          <p14:tracePt t="88879" x="7572375" y="4187825"/>
          <p14:tracePt t="88896" x="7554913" y="4187825"/>
          <p14:tracePt t="88913" x="7527925" y="4187825"/>
          <p14:tracePt t="88930" x="7518400" y="4187825"/>
          <p14:tracePt t="88947" x="7510463" y="4187825"/>
          <p14:tracePt t="88963" x="7500938" y="4187825"/>
          <p14:tracePt t="88979" x="7456488" y="4187825"/>
          <p14:tracePt t="88996" x="7419975" y="4187825"/>
          <p14:tracePt t="89012" x="7394575" y="4214813"/>
          <p14:tracePt t="89046" x="7348538" y="4224338"/>
          <p14:tracePt t="89063" x="7331075" y="4251325"/>
          <p14:tracePt t="89079" x="7296150" y="4259263"/>
          <p14:tracePt t="89096" x="7286625" y="4295775"/>
          <p14:tracePt t="89112" x="7259638" y="4330700"/>
          <p14:tracePt t="89130" x="7224713" y="4375150"/>
          <p14:tracePt t="89146" x="7224713" y="4384675"/>
          <p14:tracePt t="89163" x="7215188" y="4411663"/>
          <p14:tracePt t="89179" x="7215188" y="4429125"/>
          <p14:tracePt t="89196" x="7215188" y="4465638"/>
          <p14:tracePt t="89212" x="7215188" y="4510088"/>
          <p14:tracePt t="89229" x="7215188" y="4554538"/>
          <p14:tracePt t="89246" x="7215188" y="4598988"/>
          <p14:tracePt t="89263" x="7215188" y="4633913"/>
          <p14:tracePt t="89279" x="7215188" y="4679950"/>
          <p14:tracePt t="89296" x="7215188" y="4724400"/>
          <p14:tracePt t="89313" x="7215188" y="4741863"/>
          <p14:tracePt t="89329" x="7215188" y="4768850"/>
          <p14:tracePt t="89347" x="7215188" y="4795838"/>
          <p14:tracePt t="89363" x="7215188" y="4840288"/>
          <p14:tracePt t="89379" x="7197725" y="4867275"/>
          <p14:tracePt t="89396" x="7197725" y="4894263"/>
          <p14:tracePt t="89412" x="7197725" y="4902200"/>
          <p14:tracePt t="89429" x="7197725" y="4919663"/>
          <p14:tracePt t="89446" x="7188200" y="4946650"/>
          <p14:tracePt t="89506" x="7180263" y="4956175"/>
          <p14:tracePt t="89570" x="7170738" y="4956175"/>
          <p14:tracePt t="89578" x="7134225" y="4956175"/>
          <p14:tracePt t="89585" x="7126288" y="4956175"/>
          <p14:tracePt t="89597" x="7099300" y="4956175"/>
          <p14:tracePt t="89612" x="7054850" y="4956175"/>
          <p14:tracePt t="89629" x="7037388" y="4956175"/>
          <p14:tracePt t="89646" x="7000875" y="4929188"/>
          <p14:tracePt t="89663" x="6973888" y="4919663"/>
          <p14:tracePt t="89679" x="6938963" y="4911725"/>
          <p14:tracePt t="89696" x="6902450" y="4875213"/>
          <p14:tracePt t="89712" x="6867525" y="4857750"/>
          <p14:tracePt t="89730" x="6840538" y="4813300"/>
          <p14:tracePt t="89746" x="6831013" y="4776788"/>
          <p14:tracePt t="89762" x="6823075" y="4768850"/>
          <p14:tracePt t="89779" x="6823075" y="4732338"/>
          <p14:tracePt t="89796" x="6796088" y="4714875"/>
          <p14:tracePt t="89829" x="6796088" y="4687888"/>
          <p14:tracePt t="89846" x="6796088" y="4660900"/>
          <p14:tracePt t="89862" x="6796088" y="4652963"/>
          <p14:tracePt t="89879" x="6786563" y="4616450"/>
          <p14:tracePt t="89912" x="6786563" y="4608513"/>
          <p14:tracePt t="89929" x="6786563" y="4581525"/>
          <p14:tracePt t="89947" x="6786563" y="4562475"/>
          <p14:tracePt t="89963" x="6786563" y="4554538"/>
          <p14:tracePt t="89979" x="6786563" y="4545013"/>
          <p14:tracePt t="89996" x="6796088" y="4518025"/>
          <p14:tracePt t="90013" x="6813550" y="4500563"/>
          <p14:tracePt t="90029" x="6840538" y="4491038"/>
          <p14:tracePt t="90046" x="6875463" y="4456113"/>
          <p14:tracePt t="90062" x="6884988" y="4446588"/>
          <p14:tracePt t="90079" x="6902450" y="4446588"/>
          <p14:tracePt t="90112" x="6911975" y="4446588"/>
          <p14:tracePt t="90130" x="6938963" y="4446588"/>
          <p14:tracePt t="90131" x="6946900" y="4438650"/>
          <p14:tracePt t="90146" x="6991350" y="4438650"/>
          <p14:tracePt t="90162" x="7027863" y="4438650"/>
          <p14:tracePt t="90179" x="7062788" y="4438650"/>
          <p14:tracePt t="90196" x="7108825" y="4438650"/>
          <p14:tracePt t="90213" x="7134225" y="4438650"/>
          <p14:tracePt t="90246" x="7153275" y="4446588"/>
          <p14:tracePt t="90274" x="7161213" y="4446588"/>
          <p14:tracePt t="90282" x="7188200" y="4465638"/>
          <p14:tracePt t="90296" x="7197725" y="4473575"/>
          <p14:tracePt t="90313" x="7232650" y="4491038"/>
          <p14:tracePt t="90330" x="7286625" y="4537075"/>
          <p14:tracePt t="90346" x="7304088" y="4562475"/>
          <p14:tracePt t="90362" x="7323138" y="4589463"/>
          <p14:tracePt t="90379" x="7331075" y="4616450"/>
          <p14:tracePt t="90396" x="7340600" y="4625975"/>
          <p14:tracePt t="90412" x="7348538" y="4643438"/>
          <p14:tracePt t="90429" x="7367588" y="4670425"/>
          <p14:tracePt t="90446" x="7367588" y="4687888"/>
          <p14:tracePt t="90462" x="7367588" y="4724400"/>
          <p14:tracePt t="90479" x="7375525" y="4786313"/>
          <p14:tracePt t="90496" x="7375525" y="4803775"/>
          <p14:tracePt t="90512" x="7375525" y="4840288"/>
          <p14:tracePt t="90529" x="7375525" y="4857750"/>
          <p14:tracePt t="90546" x="7375525" y="4884738"/>
          <p14:tracePt t="90563" x="7375525" y="4894263"/>
          <p14:tracePt t="90596" x="7375525" y="4902200"/>
          <p14:tracePt t="90612" x="7358063" y="4919663"/>
          <p14:tracePt t="90629" x="7323138" y="4946650"/>
          <p14:tracePt t="90646" x="7304088" y="4946650"/>
          <p14:tracePt t="90662" x="7259638" y="4956175"/>
          <p14:tracePt t="90679" x="7197725" y="4965700"/>
          <p14:tracePt t="90696" x="7161213" y="4973638"/>
          <p14:tracePt t="90713" x="7126288" y="4973638"/>
          <p14:tracePt t="90729" x="7072313" y="4973638"/>
          <p14:tracePt t="90746" x="7027863" y="4973638"/>
          <p14:tracePt t="90762" x="7010400" y="4973638"/>
          <p14:tracePt t="90779" x="6946900" y="4973638"/>
          <p14:tracePt t="90795" x="6902450" y="4973638"/>
          <p14:tracePt t="90812" x="6848475" y="4946650"/>
          <p14:tracePt t="90829" x="6831013" y="4938713"/>
          <p14:tracePt t="90846" x="6786563" y="4919663"/>
          <p14:tracePt t="90862" x="6759575" y="4894263"/>
          <p14:tracePt t="90879" x="6751638" y="4884738"/>
          <p14:tracePt t="90896" x="6724650" y="4867275"/>
          <p14:tracePt t="90912" x="6715125" y="4830763"/>
          <p14:tracePt t="90930" x="6697663" y="4768850"/>
          <p14:tracePt t="90946" x="6697663" y="4759325"/>
          <p14:tracePt t="90962" x="6697663" y="4697413"/>
          <p14:tracePt t="90979" x="6697663" y="4652963"/>
          <p14:tracePt t="90996" x="6697663" y="4598988"/>
          <p14:tracePt t="91012" x="6724650" y="4518025"/>
          <p14:tracePt t="91029" x="6742113" y="4456113"/>
          <p14:tracePt t="91202" x="6732588" y="4402138"/>
          <p14:tracePt t="91210" x="6724650" y="4394200"/>
          <p14:tracePt t="91218" x="6715125" y="4367213"/>
          <p14:tracePt t="91229" x="6688138" y="4313238"/>
          <p14:tracePt t="91246" x="6643688" y="4214813"/>
          <p14:tracePt t="91262" x="6616700" y="4062413"/>
          <p14:tracePt t="91279" x="6562725" y="3768725"/>
          <p14:tracePt t="91296" x="6438900" y="3357563"/>
          <p14:tracePt t="91312" x="6323013" y="2965450"/>
          <p14:tracePt t="91329" x="6232525" y="2643188"/>
          <p14:tracePt t="91346" x="6153150" y="2251075"/>
          <p14:tracePt t="91363" x="6081713" y="2000250"/>
          <p14:tracePt t="91379" x="6072188" y="1847850"/>
          <p14:tracePt t="91395" x="6054725" y="1741488"/>
          <p14:tracePt t="91412" x="6054725" y="1679575"/>
          <p14:tracePt t="91429" x="6054725" y="1625600"/>
          <p14:tracePt t="91446" x="6027738" y="1571625"/>
          <p14:tracePt t="91462" x="6018213" y="1527175"/>
          <p14:tracePt t="91479" x="6018213" y="1465263"/>
          <p14:tracePt t="91496" x="6010275" y="1401763"/>
          <p14:tracePt t="91512" x="5983288" y="1339850"/>
          <p14:tracePt t="91529" x="5919788" y="1250950"/>
          <p14:tracePt t="91546" x="5884863" y="1214438"/>
          <p14:tracePt t="91563" x="5875338" y="1204913"/>
          <p14:tracePt t="91596" x="5867400" y="1196975"/>
          <p14:tracePt t="91618" x="5857875" y="1196975"/>
          <p14:tracePt t="91629" x="5840413" y="1196975"/>
          <p14:tracePt t="91646" x="5830888" y="1196975"/>
          <p14:tracePt t="91663" x="5813425" y="1196975"/>
          <p14:tracePt t="91679" x="5786438" y="1179513"/>
          <p14:tracePt t="91696" x="5741988" y="1179513"/>
          <p14:tracePt t="91712" x="5697538" y="1179513"/>
          <p14:tracePt t="91729" x="5670550" y="1179513"/>
          <p14:tracePt t="91746" x="5634038" y="1179513"/>
          <p14:tracePt t="91762" x="5626100" y="1179513"/>
          <p14:tracePt t="91779" x="5616575" y="1179513"/>
          <p14:tracePt t="91796" x="5581650" y="1179513"/>
          <p14:tracePt t="91812" x="5572125" y="1179513"/>
          <p14:tracePt t="91830" x="5562600" y="1179513"/>
          <p14:tracePt t="91846" x="5537200" y="1179513"/>
          <p14:tracePt t="92106" x="5545138" y="1179513"/>
          <p14:tracePt t="92114" x="5562600" y="1179513"/>
          <p14:tracePt t="92122" x="5572125" y="1179513"/>
          <p14:tracePt t="92130" x="5581650" y="1179513"/>
          <p14:tracePt t="92145" x="5616575" y="1179513"/>
          <p14:tracePt t="92163" x="5626100" y="1179513"/>
          <p14:tracePt t="92179" x="5634038" y="1179513"/>
          <p14:tracePt t="92196" x="5653088" y="1179513"/>
          <p14:tracePt t="92212" x="5670550" y="1179513"/>
          <p14:tracePt t="92258" x="5680075" y="1179513"/>
          <p14:tracePt t="92305" x="5688013" y="1179513"/>
          <p14:tracePt t="92330" x="5697538" y="1179513"/>
          <p14:tracePt t="92346" x="5724525" y="1179513"/>
          <p14:tracePt t="92354" x="5732463" y="1179513"/>
          <p14:tracePt t="92866" x="5741988" y="1179513"/>
          <p14:tracePt t="92874" x="5751513" y="1179513"/>
          <p14:tracePt t="92890" x="5776913" y="1179513"/>
          <p14:tracePt t="92898" x="5786438" y="1179513"/>
          <p14:tracePt t="92914" x="5795963" y="1179513"/>
          <p14:tracePt t="92930" x="5803900" y="1179513"/>
          <p14:tracePt t="92947" x="5822950" y="1179513"/>
          <p14:tracePt t="92962" x="5848350" y="1169988"/>
          <p14:tracePt t="92979" x="5857875" y="1160463"/>
          <p14:tracePt t="93002" x="5884863" y="1160463"/>
          <p14:tracePt t="93018" x="5894388" y="1160463"/>
          <p14:tracePt t="93034" x="5902325" y="1160463"/>
          <p14:tracePt t="93046" x="5911850" y="1160463"/>
          <p14:tracePt t="93062" x="5956300" y="1160463"/>
          <p14:tracePt t="93079" x="5965825" y="1160463"/>
          <p14:tracePt t="93096" x="5991225" y="1160463"/>
          <p14:tracePt t="93112" x="6000750" y="1160463"/>
          <p14:tracePt t="93426" x="6010275" y="1152525"/>
          <p14:tracePt t="93450" x="6010275" y="1133475"/>
          <p14:tracePt t="93465" x="6010275" y="1116013"/>
          <p14:tracePt t="93474" x="6018213" y="1108075"/>
          <p14:tracePt t="96274" x="6045200" y="1108075"/>
          <p14:tracePt t="96282" x="6081713" y="1108075"/>
          <p14:tracePt t="96290" x="6153150" y="1108075"/>
          <p14:tracePt t="96298" x="6323013" y="1116013"/>
          <p14:tracePt t="96312" x="6634163" y="1204913"/>
          <p14:tracePt t="96330" x="7313613" y="1401763"/>
          <p14:tracePt t="96346" x="8402638" y="1758950"/>
          <p14:tracePt t="96363" x="8885238" y="1973263"/>
          <p14:tracePt t="96379" x="9304338" y="2152650"/>
          <p14:tracePt t="96396" x="9537700" y="2276475"/>
          <p14:tracePt t="96412" x="9777413" y="2428875"/>
          <p14:tracePt t="96429" x="9983788" y="2554288"/>
          <p14:tracePt t="96446" x="10161588" y="2687638"/>
          <p14:tracePt t="96462" x="10287000" y="2803525"/>
          <p14:tracePt t="96479" x="10323513" y="2847975"/>
          <p14:tracePt t="96496" x="10331450" y="2894013"/>
          <p14:tracePt t="96512" x="10340975" y="2911475"/>
          <p14:tracePt t="96530" x="10340975" y="2938463"/>
          <p14:tracePt t="96546" x="10296525" y="2946400"/>
          <p14:tracePt t="96562" x="10287000" y="2946400"/>
          <p14:tracePt t="96666" x="10242550" y="2946400"/>
          <p14:tracePt t="96674" x="10233025" y="2938463"/>
          <p14:tracePt t="96690" x="10225088" y="2938463"/>
          <p14:tracePt t="96714" x="10198100" y="2938463"/>
          <p14:tracePt t="96746" x="10188575" y="2928938"/>
          <p14:tracePt t="96770" x="10180638" y="2928938"/>
          <p14:tracePt t="96786" x="10171113" y="2928938"/>
          <p14:tracePt t="96795" x="10134600" y="2928938"/>
          <p14:tracePt t="96810" x="10109200" y="2928938"/>
          <p14:tracePt t="96818" x="10090150" y="2938463"/>
          <p14:tracePt t="96829" x="10072688" y="2938463"/>
          <p14:tracePt t="96845" x="10055225" y="2955925"/>
          <p14:tracePt t="96862" x="10001250" y="2955925"/>
          <p14:tracePt t="96879" x="9885363" y="2955925"/>
          <p14:tracePt t="96895" x="9777413" y="2955925"/>
          <p14:tracePt t="96912" x="9671050" y="2955925"/>
          <p14:tracePt t="96930" x="9617075" y="2965450"/>
          <p14:tracePt t="96946" x="9609138" y="2965450"/>
          <p14:tracePt t="96962" x="9590088" y="2965450"/>
          <p14:tracePt t="97138" x="9609138" y="2965450"/>
          <p14:tracePt t="97162" x="9617075" y="2973388"/>
          <p14:tracePt t="97218" x="9626600" y="2973388"/>
          <p14:tracePt t="97258" x="9644063" y="2973388"/>
          <p14:tracePt t="97274" x="9661525" y="2973388"/>
          <p14:tracePt t="97305" x="9671050" y="2973388"/>
          <p14:tracePt t="97314" x="9680575" y="2973388"/>
          <p14:tracePt t="97330" x="9688513" y="2973388"/>
          <p14:tracePt t="97338" x="9715500" y="2973388"/>
          <p14:tracePt t="97346" x="9725025" y="2973388"/>
          <p14:tracePt t="97363" x="9732963" y="2973388"/>
          <p14:tracePt t="97379" x="9742488" y="2973388"/>
          <p14:tracePt t="97396" x="9769475" y="2973388"/>
          <p14:tracePt t="97412" x="9786938" y="2973388"/>
          <p14:tracePt t="97445" x="9796463" y="2973388"/>
          <p14:tracePt t="97462" x="9813925" y="2973388"/>
          <p14:tracePt t="97490" x="9840913" y="2973388"/>
          <p14:tracePt t="97506" x="9848850" y="2973388"/>
          <p14:tracePt t="97514" x="9875838" y="2973388"/>
          <p14:tracePt t="97529" x="9894888" y="2973388"/>
          <p14:tracePt t="97546" x="9929813" y="2973388"/>
          <p14:tracePt t="97579" x="9939338" y="2973388"/>
          <p14:tracePt t="97650" x="9947275" y="2973388"/>
          <p14:tracePt t="97666" x="9956800" y="2973388"/>
          <p14:tracePt t="97714" x="9966325" y="2965450"/>
          <p14:tracePt t="97730" x="9966325" y="2955925"/>
          <p14:tracePt t="97754" x="9966325" y="2938463"/>
          <p14:tracePt t="97762" x="9983788" y="2919413"/>
          <p14:tracePt t="97785" x="10001250" y="2911475"/>
          <p14:tracePt t="97802" x="10001250" y="2894013"/>
          <p14:tracePt t="97850" x="10001250" y="2884488"/>
          <p14:tracePt t="97866" x="10010775" y="2874963"/>
          <p14:tracePt t="98058" x="10010775" y="2884488"/>
          <p14:tracePt t="98065" x="10010775" y="2901950"/>
          <p14:tracePt t="98074" x="10010775" y="2928938"/>
          <p14:tracePt t="98082" x="10010775" y="2955925"/>
          <p14:tracePt t="98095" x="10010775" y="3009900"/>
          <p14:tracePt t="98112" x="10010775" y="3098800"/>
          <p14:tracePt t="98129" x="10010775" y="3241675"/>
          <p14:tracePt t="98146" x="10010775" y="3509963"/>
          <p14:tracePt t="98163" x="10010775" y="3643313"/>
          <p14:tracePt t="98179" x="10010775" y="3751263"/>
          <p14:tracePt t="98196" x="10028238" y="3813175"/>
          <p14:tracePt t="98212" x="10028238" y="3902075"/>
          <p14:tracePt t="98229" x="10055225" y="3990975"/>
          <p14:tracePt t="98245" x="10063163" y="4143375"/>
          <p14:tracePt t="98262" x="10063163" y="4286250"/>
          <p14:tracePt t="98279" x="10063163" y="4429125"/>
          <p14:tracePt t="98295" x="10063163" y="4518025"/>
          <p14:tracePt t="98312" x="10082213" y="4616450"/>
          <p14:tracePt t="98329" x="10099675" y="4697413"/>
          <p14:tracePt t="98346" x="10134600" y="4741863"/>
          <p14:tracePt t="98363" x="10161588" y="4813300"/>
          <p14:tracePt t="98379" x="10188575" y="4919663"/>
          <p14:tracePt t="98395" x="10198100" y="5027613"/>
          <p14:tracePt t="98412" x="10198100" y="5153025"/>
          <p14:tracePt t="98429" x="10215563" y="5251450"/>
          <p14:tracePt t="98445" x="10225088" y="5340350"/>
          <p14:tracePt t="98462" x="10252075" y="5394325"/>
          <p14:tracePt t="98479" x="10252075" y="5402263"/>
          <p14:tracePt t="98690" x="10252075" y="5367338"/>
          <p14:tracePt t="98698" x="10252075" y="5340350"/>
          <p14:tracePt t="98706" x="10252075" y="5286375"/>
          <p14:tracePt t="98714" x="10233025" y="5232400"/>
          <p14:tracePt t="98729" x="10225088" y="5180013"/>
          <p14:tracePt t="98746" x="10198100" y="4991100"/>
          <p14:tracePt t="98763" x="10180638" y="4795838"/>
          <p14:tracePt t="98779" x="10180638" y="4608513"/>
          <p14:tracePt t="98796" x="10180638" y="4429125"/>
          <p14:tracePt t="98812" x="10180638" y="4241800"/>
          <p14:tracePt t="98829" x="10180638" y="4071938"/>
          <p14:tracePt t="98846" x="10180638" y="3875088"/>
          <p14:tracePt t="98862" x="10180638" y="3633788"/>
          <p14:tracePt t="98879" x="10180638" y="3465513"/>
          <p14:tracePt t="98895" x="10180638" y="3313113"/>
          <p14:tracePt t="98912" x="10161588" y="3205163"/>
          <p14:tracePt t="98929" x="10161588" y="3133725"/>
          <p14:tracePt t="98946" x="10161588" y="3062288"/>
          <p14:tracePt t="98963" x="10161588" y="3009900"/>
          <p14:tracePt t="98979" x="10161588" y="3000375"/>
          <p14:tracePt t="98995" x="10161588" y="2990850"/>
          <p14:tracePt t="99012" x="10161588" y="2982913"/>
          <p14:tracePt t="99046" x="10161588" y="2973388"/>
          <p14:tracePt t="99062" x="10153650" y="2946400"/>
          <p14:tracePt t="99082" x="10153650" y="2928938"/>
          <p14:tracePt t="99098" x="10153650" y="2919413"/>
          <p14:tracePt t="99112" x="10153650" y="2911475"/>
          <p14:tracePt t="99258" x="10144125" y="2894013"/>
          <p14:tracePt t="99522" x="10134600" y="2901950"/>
          <p14:tracePt t="99530" x="10134600" y="2911475"/>
          <p14:tracePt t="99538" x="10134600" y="2928938"/>
          <p14:tracePt t="99546" x="10134600" y="2982913"/>
          <p14:tracePt t="99562" x="10144125" y="3062288"/>
          <p14:tracePt t="99579" x="10161588" y="3214688"/>
          <p14:tracePt t="99595" x="10161588" y="3402013"/>
          <p14:tracePt t="99612" x="10161588" y="3625850"/>
          <p14:tracePt t="99629" x="10161588" y="3884613"/>
          <p14:tracePt t="99645" x="10161588" y="4170363"/>
          <p14:tracePt t="99662" x="10198100" y="4419600"/>
          <p14:tracePt t="99679" x="10215563" y="4660900"/>
          <p14:tracePt t="99695" x="10233025" y="4830763"/>
          <p14:tracePt t="99712" x="10233025" y="5054600"/>
          <p14:tracePt t="99729" x="10233025" y="5180013"/>
          <p14:tracePt t="99746" x="10233025" y="5276850"/>
          <p14:tracePt t="99763" x="10215563" y="5322888"/>
          <p14:tracePt t="100498" x="10206038" y="5313363"/>
          <p14:tracePt t="100506" x="10206038" y="5303838"/>
          <p14:tracePt t="100513" x="10206038" y="5268913"/>
          <p14:tracePt t="100529" x="10206038" y="5241925"/>
          <p14:tracePt t="100546" x="10206038" y="5143500"/>
          <p14:tracePt t="100563" x="10206038" y="5081588"/>
          <p14:tracePt t="100579" x="10198100" y="5010150"/>
          <p14:tracePt t="100595" x="10180638" y="4902200"/>
          <p14:tracePt t="100612" x="10153650" y="4786313"/>
          <p14:tracePt t="100629" x="10099675" y="4581525"/>
          <p14:tracePt t="100645" x="10037763" y="4446588"/>
          <p14:tracePt t="100662" x="9974263" y="4303713"/>
          <p14:tracePt t="100679" x="9902825" y="4187825"/>
          <p14:tracePt t="100696" x="9823450" y="4044950"/>
          <p14:tracePt t="100712" x="9742488" y="3929063"/>
          <p14:tracePt t="100729" x="9705975" y="3813175"/>
          <p14:tracePt t="100746" x="9617075" y="3687763"/>
          <p14:tracePt t="100762" x="9599613" y="3652838"/>
          <p14:tracePt t="100779" x="9572625" y="3589338"/>
          <p14:tracePt t="100796" x="9545638" y="3562350"/>
          <p14:tracePt t="100812" x="9474200" y="3536950"/>
          <p14:tracePt t="100829" x="9394825" y="3482975"/>
          <p14:tracePt t="100845" x="9348788" y="3438525"/>
          <p14:tracePt t="100862" x="9313863" y="3402013"/>
          <p14:tracePt t="100879" x="9277350" y="3375025"/>
          <p14:tracePt t="100895" x="9269413" y="3348038"/>
          <p14:tracePt t="100912" x="9259888" y="3340100"/>
          <p14:tracePt t="100929" x="9232900" y="3322638"/>
          <p14:tracePt t="100945" x="9224963" y="3295650"/>
          <p14:tracePt t="100963" x="9197975" y="3268663"/>
          <p14:tracePt t="100979" x="9188450" y="3259138"/>
          <p14:tracePt t="100996" x="9180513" y="3251200"/>
          <p14:tracePt t="101012" x="9161463" y="3241675"/>
          <p14:tracePt t="101029" x="9144000" y="3205163"/>
          <p14:tracePt t="101050" x="9144000" y="3179763"/>
          <p14:tracePt t="101066" x="9126538" y="3152775"/>
          <p14:tracePt t="101082" x="9126538" y="3143250"/>
          <p14:tracePt t="101095" x="9117013" y="3133725"/>
          <p14:tracePt t="101112" x="9117013" y="3125788"/>
          <p14:tracePt t="101129" x="9109075" y="3108325"/>
          <p14:tracePt t="101146" x="9099550" y="3098800"/>
          <p14:tracePt t="101179" x="9090025" y="3089275"/>
          <p14:tracePt t="101196" x="9082088" y="3071813"/>
          <p14:tracePt t="101218" x="9072563" y="3062288"/>
          <p14:tracePt t="101234" x="9055100" y="3054350"/>
          <p14:tracePt t="101245" x="9045575" y="3044825"/>
          <p14:tracePt t="101282" x="9037638" y="3044825"/>
          <p14:tracePt t="101338" x="9028113" y="3044825"/>
          <p14:tracePt t="101474" x="9018588" y="3036888"/>
          <p14:tracePt t="101546" x="9010650" y="3027363"/>
          <p14:tracePt t="101594" x="9001125" y="3017838"/>
          <p14:tracePt t="101658" x="8983663" y="3000375"/>
          <p14:tracePt t="101682" x="8983663" y="2990850"/>
          <p14:tracePt t="102794" x="8983663" y="2982913"/>
          <p14:tracePt t="102882" x="8983663" y="2973388"/>
          <p14:tracePt t="104538" x="8991600" y="3000375"/>
          <p14:tracePt t="104570" x="8991600" y="3009900"/>
          <p14:tracePt t="104579" x="9001125" y="3044825"/>
          <p14:tracePt t="104586" x="9001125" y="3054350"/>
          <p14:tracePt t="104596" x="9010650" y="3062288"/>
          <p14:tracePt t="104612" x="9010650" y="3098800"/>
          <p14:tracePt t="104629" x="9010650" y="3108325"/>
          <p14:tracePt t="104645" x="9010650" y="3152775"/>
          <p14:tracePt t="104662" x="9018588" y="3170238"/>
          <p14:tracePt t="104679" x="9037638" y="3187700"/>
          <p14:tracePt t="104695" x="9037638" y="3224213"/>
          <p14:tracePt t="104712" x="9045575" y="3259138"/>
          <p14:tracePt t="104730" x="9045575" y="3276600"/>
          <p14:tracePt t="104745" x="9045575" y="3322638"/>
          <p14:tracePt t="104762" x="9045575" y="3384550"/>
          <p14:tracePt t="104779" x="9055100" y="3429000"/>
          <p14:tracePt t="104795" x="9055100" y="3438525"/>
          <p14:tracePt t="104812" x="9055100" y="3465513"/>
          <p14:tracePt t="104828" x="9055100" y="3473450"/>
          <p14:tracePt t="104845" x="9055100" y="3517900"/>
          <p14:tracePt t="104862" x="9055100" y="3554413"/>
          <p14:tracePt t="104878" x="9055100" y="3598863"/>
          <p14:tracePt t="104896" x="9055100" y="3652838"/>
          <p14:tracePt t="104912" x="9055100" y="3705225"/>
          <p14:tracePt t="104929" x="9055100" y="3751263"/>
          <p14:tracePt t="104945" x="9055100" y="3786188"/>
          <p14:tracePt t="104962" x="9055100" y="3840163"/>
          <p14:tracePt t="104978" x="9055100" y="3867150"/>
          <p14:tracePt t="104995" x="9055100" y="3875088"/>
          <p14:tracePt t="105012" x="9055100" y="3884613"/>
          <p14:tracePt t="105028" x="9055100" y="3894138"/>
          <p14:tracePt t="105162" x="9055100" y="3919538"/>
          <p14:tracePt t="105169" x="9055100" y="3929063"/>
          <p14:tracePt t="105179" x="9045575" y="3938588"/>
          <p14:tracePt t="105234" x="9045575" y="3946525"/>
          <p14:tracePt t="105242" x="9037638" y="3956050"/>
          <p14:tracePt t="105274" x="9018588" y="3965575"/>
          <p14:tracePt t="105290" x="9010650" y="3973513"/>
          <p14:tracePt t="105305" x="9001125" y="3990975"/>
          <p14:tracePt t="105322" x="8991600" y="4000500"/>
          <p14:tracePt t="105330" x="8983663" y="4010025"/>
          <p14:tracePt t="105346" x="8974138" y="4017963"/>
          <p14:tracePt t="105394" x="8966200" y="4037013"/>
          <p14:tracePt t="105418" x="8939213" y="4054475"/>
          <p14:tracePt t="106170" x="8939213" y="4062413"/>
          <p14:tracePt t="106185" x="8947150" y="4071938"/>
          <p14:tracePt t="106202" x="8947150" y="4089400"/>
          <p14:tracePt t="106210" x="8947150" y="4108450"/>
          <p14:tracePt t="106218" x="8956675" y="4125913"/>
          <p14:tracePt t="106228" x="8956675" y="4133850"/>
          <p14:tracePt t="106245" x="8956675" y="4179888"/>
          <p14:tracePt t="106262" x="8956675" y="4187825"/>
          <p14:tracePt t="106278" x="8956675" y="4205288"/>
          <p14:tracePt t="106295" x="8956675" y="4232275"/>
          <p14:tracePt t="106311" x="8956675" y="4241800"/>
          <p14:tracePt t="106328" x="8929688" y="4251325"/>
          <p14:tracePt t="106346" x="8813800" y="4268788"/>
          <p14:tracePt t="106363" x="8724900" y="4268788"/>
          <p14:tracePt t="106379" x="8599488" y="4268788"/>
          <p14:tracePt t="106395" x="8510588" y="4268788"/>
          <p14:tracePt t="106412" x="8420100" y="4268788"/>
          <p14:tracePt t="106428" x="8296275" y="4268788"/>
          <p14:tracePt t="106445" x="8116888" y="4241800"/>
          <p14:tracePt t="106462" x="7858125" y="4241800"/>
          <p14:tracePt t="106478" x="7680325" y="4251325"/>
          <p14:tracePt t="106495" x="7562850" y="4276725"/>
          <p14:tracePt t="106512" x="7456488" y="4322763"/>
          <p14:tracePt t="106528" x="7402513" y="4330700"/>
          <p14:tracePt t="106545" x="7394575" y="4330700"/>
          <p14:tracePt t="106754" x="7385050" y="4330700"/>
          <p14:tracePt t="106770" x="7358063" y="4303713"/>
          <p14:tracePt t="106810" x="7358063" y="4295775"/>
          <p14:tracePt t="107370" x="7367588" y="4286250"/>
          <p14:tracePt t="107418" x="7375525" y="4286250"/>
          <p14:tracePt t="107442" x="7385050" y="4295775"/>
          <p14:tracePt t="107458" x="7385050" y="4313238"/>
          <p14:tracePt t="107490" x="7402513" y="4330700"/>
          <p14:tracePt t="107530" x="7402513" y="4357688"/>
          <p14:tracePt t="107538" x="7419975" y="4375150"/>
          <p14:tracePt t="107562" x="7419975" y="4384675"/>
          <p14:tracePt t="107578" x="7429500" y="4411663"/>
          <p14:tracePt t="107595" x="7429500" y="4419600"/>
          <p14:tracePt t="107610" x="7429500" y="4429125"/>
          <p14:tracePt t="107618" x="7429500" y="4438650"/>
          <p14:tracePt t="107628" x="7439025" y="4456113"/>
          <p14:tracePt t="107645" x="7439025" y="4473575"/>
          <p14:tracePt t="107662" x="7466013" y="4510088"/>
          <p14:tracePt t="107678" x="7466013" y="4518025"/>
          <p14:tracePt t="107695" x="7466013" y="4537075"/>
          <p14:tracePt t="107712" x="7466013" y="4581525"/>
          <p14:tracePt t="107728" x="7466013" y="4589463"/>
          <p14:tracePt t="107730" x="7473950" y="4598988"/>
          <p14:tracePt t="107754" x="7473950" y="4625975"/>
          <p14:tracePt t="107810" x="7473950" y="4633913"/>
          <p14:tracePt t="107818" x="7473950" y="4643438"/>
          <p14:tracePt t="107828" x="7473950" y="4652963"/>
          <p14:tracePt t="107845" x="7473950" y="4687888"/>
          <p14:tracePt t="107861" x="7473950" y="4705350"/>
          <p14:tracePt t="107878" x="7473950" y="4724400"/>
          <p14:tracePt t="107895" x="7473950" y="4732338"/>
          <p14:tracePt t="107912" x="7473950" y="4759325"/>
          <p14:tracePt t="107928" x="7473950" y="4776788"/>
          <p14:tracePt t="107945" x="7473950" y="4795838"/>
          <p14:tracePt t="107962" x="7473950" y="4830763"/>
          <p14:tracePt t="107979" x="7473950" y="4857750"/>
          <p14:tracePt t="107995" x="7456488" y="4894263"/>
          <p14:tracePt t="108012" x="7446963" y="4919663"/>
          <p14:tracePt t="108058" x="7439025" y="4938713"/>
          <p14:tracePt t="108074" x="7429500" y="4946650"/>
          <p14:tracePt t="108082" x="7419975" y="4956175"/>
          <p14:tracePt t="108095" x="7412038" y="4973638"/>
          <p14:tracePt t="108112" x="7394575" y="4983163"/>
          <p14:tracePt t="108128" x="7385050" y="4991100"/>
          <p14:tracePt t="108146" x="7348538" y="5037138"/>
          <p14:tracePt t="108162" x="7331075" y="5054600"/>
          <p14:tracePt t="108179" x="7296150" y="5089525"/>
          <p14:tracePt t="108195" x="7269163" y="5126038"/>
          <p14:tracePt t="108211" x="7242175" y="5133975"/>
          <p14:tracePt t="108228" x="7224713" y="5153025"/>
          <p14:tracePt t="108245" x="7205663" y="5180013"/>
          <p14:tracePt t="108262" x="7197725" y="5187950"/>
          <p14:tracePt t="108278" x="7161213" y="5197475"/>
          <p14:tracePt t="108295" x="7143750" y="5214938"/>
          <p14:tracePt t="108312" x="7134225" y="5224463"/>
          <p14:tracePt t="108346" x="7108825" y="5232400"/>
          <p14:tracePt t="109018" x="7099300" y="5251450"/>
          <p14:tracePt t="109450" x="7099300" y="5259388"/>
          <p14:tracePt t="109666" x="7099300" y="5268913"/>
          <p14:tracePt t="109674" x="7116763" y="5268913"/>
          <p14:tracePt t="109682" x="7143750" y="5251450"/>
          <p14:tracePt t="109695" x="7242175" y="5224463"/>
          <p14:tracePt t="109712" x="7429500" y="5160963"/>
          <p14:tracePt t="109728" x="7661275" y="5072063"/>
          <p14:tracePt t="109730" x="7769225" y="5000625"/>
          <p14:tracePt t="109746" x="8062913" y="4902200"/>
          <p14:tracePt t="109762" x="8296275" y="4813300"/>
          <p14:tracePt t="109779" x="8439150" y="4759325"/>
          <p14:tracePt t="109795" x="8555038" y="4687888"/>
          <p14:tracePt t="109812" x="8653463" y="4616450"/>
          <p14:tracePt t="109828" x="8813800" y="4527550"/>
          <p14:tracePt t="109845" x="8939213" y="4456113"/>
          <p14:tracePt t="109862" x="9055100" y="4384675"/>
          <p14:tracePt t="109878" x="9161463" y="4295775"/>
          <p14:tracePt t="109895" x="9215438" y="4214813"/>
          <p14:tracePt t="109912" x="9224963" y="4170363"/>
          <p14:tracePt t="109929" x="9224963" y="4108450"/>
          <p14:tracePt t="109946" x="9224963" y="4017963"/>
          <p14:tracePt t="109962" x="9224963" y="3965575"/>
          <p14:tracePt t="109979" x="9224963" y="3929063"/>
          <p14:tracePt t="109995" x="9224963" y="3894138"/>
          <p14:tracePt t="110011" x="9224963" y="3875088"/>
          <p14:tracePt t="110029" x="9224963" y="3857625"/>
          <p14:tracePt t="110045" x="9224963" y="3830638"/>
          <p14:tracePt t="110061" x="9224963" y="3803650"/>
          <p14:tracePt t="110078" x="9224963" y="3776663"/>
          <p14:tracePt t="110095" x="9224963" y="3751263"/>
          <p14:tracePt t="110112" x="9224963" y="3732213"/>
          <p14:tracePt t="110128" x="9224963" y="3697288"/>
          <p14:tracePt t="110145" x="9224963" y="3670300"/>
          <p14:tracePt t="110162" x="9224963" y="3625850"/>
          <p14:tracePt t="110178" x="9205913" y="3598863"/>
          <p14:tracePt t="110195" x="9188450" y="3562350"/>
          <p14:tracePt t="110211" x="9180513" y="3544888"/>
          <p14:tracePt t="110229" x="9153525" y="3509963"/>
          <p14:tracePt t="110245" x="9144000" y="3490913"/>
          <p14:tracePt t="110262" x="9144000" y="3446463"/>
          <p14:tracePt t="110278" x="9134475" y="3419475"/>
          <p14:tracePt t="110295" x="9134475" y="3402013"/>
          <p14:tracePt t="110312" x="9117013" y="3384550"/>
          <p14:tracePt t="110328" x="9099550" y="3367088"/>
          <p14:tracePt t="110345" x="9090025" y="3348038"/>
          <p14:tracePt t="110378" x="9082088" y="3340100"/>
          <p14:tracePt t="110395" x="9072563" y="3322638"/>
          <p14:tracePt t="110411" x="9055100" y="3295650"/>
          <p14:tracePt t="110428" x="9037638" y="3276600"/>
          <p14:tracePt t="110445" x="9028113" y="3259138"/>
          <p14:tracePt t="110462" x="9018588" y="3224213"/>
          <p14:tracePt t="110478" x="9018588" y="3187700"/>
          <p14:tracePt t="110495" x="9018588" y="3170238"/>
          <p14:tracePt t="110511" x="9018588" y="3133725"/>
          <p14:tracePt t="110528" x="9018588" y="3125788"/>
          <p14:tracePt t="110545" x="9018588" y="3116263"/>
          <p14:tracePt t="110562" x="9018588" y="3081338"/>
          <p14:tracePt t="110578" x="9018588" y="3071813"/>
          <p14:tracePt t="110595" x="9018588" y="3036888"/>
          <p14:tracePt t="110612" x="9018588" y="3027363"/>
          <p14:tracePt t="110628" x="9018588" y="3017838"/>
          <p14:tracePt t="110645" x="9018588" y="2990850"/>
          <p14:tracePt t="110661" x="9018588" y="2965450"/>
          <p14:tracePt t="110678" x="9018588" y="2938463"/>
          <p14:tracePt t="110695" x="9018588" y="2928938"/>
          <p14:tracePt t="110711" x="9018588" y="2901950"/>
          <p14:tracePt t="110954" x="9018588" y="2919413"/>
          <p14:tracePt t="110970" x="9045575" y="2946400"/>
          <p14:tracePt t="110986" x="9055100" y="2955925"/>
          <p14:tracePt t="110995" x="9055100" y="2965450"/>
          <p14:tracePt t="111002" x="9063038" y="2973388"/>
          <p14:tracePt t="111018" x="9063038" y="2982913"/>
          <p14:tracePt t="111028" x="9072563" y="2990850"/>
          <p14:tracePt t="111045" x="9099550" y="3027363"/>
          <p14:tracePt t="111061" x="9109075" y="3054350"/>
          <p14:tracePt t="111078" x="9109075" y="3098800"/>
          <p14:tracePt t="111095" x="9134475" y="3152775"/>
          <p14:tracePt t="111112" x="9134475" y="3205163"/>
          <p14:tracePt t="111128" x="9161463" y="3251200"/>
          <p14:tracePt t="111146" x="9170988" y="3313113"/>
          <p14:tracePt t="111162" x="9180513" y="3348038"/>
          <p14:tracePt t="111178" x="9180513" y="3394075"/>
          <p14:tracePt t="111195" x="9197975" y="3438525"/>
          <p14:tracePt t="111211" x="9197975" y="3482975"/>
          <p14:tracePt t="111228" x="9197975" y="3544888"/>
          <p14:tracePt t="111245" x="9197975" y="3616325"/>
          <p14:tracePt t="111261" x="9197975" y="3697288"/>
          <p14:tracePt t="111278" x="9197975" y="3759200"/>
          <p14:tracePt t="111295" x="9197975" y="3803650"/>
          <p14:tracePt t="111311" x="9197975" y="3840163"/>
          <p14:tracePt t="111328" x="9188450" y="3875088"/>
          <p14:tracePt t="111362" x="9170988" y="3919538"/>
          <p14:tracePt t="111379" x="9161463" y="3929063"/>
          <p14:tracePt t="111395" x="9144000" y="3946525"/>
          <p14:tracePt t="111412" x="9082088" y="4000500"/>
          <p14:tracePt t="111428" x="9010650" y="4054475"/>
          <p14:tracePt t="111445" x="8966200" y="4098925"/>
          <p14:tracePt t="111462" x="8939213" y="4152900"/>
          <p14:tracePt t="111478" x="8902700" y="4187825"/>
          <p14:tracePt t="111495" x="8875713" y="4214813"/>
          <p14:tracePt t="111512" x="8867775" y="4224338"/>
          <p14:tracePt t="112522" x="8875713" y="4224338"/>
          <p14:tracePt t="112530" x="8885238" y="4214813"/>
          <p14:tracePt t="112538" x="8885238" y="4205288"/>
          <p14:tracePt t="112546" x="8894763" y="4197350"/>
          <p14:tracePt t="112562" x="8920163" y="4143375"/>
          <p14:tracePt t="112579" x="8956675" y="4071938"/>
          <p14:tracePt t="112595" x="8983663" y="4027488"/>
          <p14:tracePt t="112611" x="8991600" y="3983038"/>
          <p14:tracePt t="112628" x="9063038" y="3902075"/>
          <p14:tracePt t="112645" x="9134475" y="3795713"/>
          <p14:tracePt t="112661" x="9170988" y="3732213"/>
          <p14:tracePt t="112678" x="9224963" y="3652838"/>
          <p14:tracePt t="112695" x="9277350" y="3589338"/>
          <p14:tracePt t="112712" x="9331325" y="3517900"/>
          <p14:tracePt t="112729" x="9340850" y="3490913"/>
          <p14:tracePt t="112730" x="9358313" y="3446463"/>
          <p14:tracePt t="112754" x="9358313" y="3438525"/>
          <p14:tracePt t="112763" x="9367838" y="3429000"/>
          <p14:tracePt t="112779" x="9375775" y="3411538"/>
          <p14:tracePt t="112795" x="9402763" y="3357563"/>
          <p14:tracePt t="112811" x="9439275" y="3313113"/>
          <p14:tracePt t="112828" x="9466263" y="3251200"/>
          <p14:tracePt t="112845" x="9501188" y="3187700"/>
          <p14:tracePt t="112861" x="9528175" y="3116263"/>
          <p14:tracePt t="112878" x="9563100" y="3071813"/>
          <p14:tracePt t="112895" x="9582150" y="3036888"/>
          <p14:tracePt t="112911" x="9582150" y="3017838"/>
          <p14:tracePt t="112928" x="9599613" y="2973388"/>
          <p14:tracePt t="112945" x="9599613" y="2946400"/>
          <p14:tracePt t="112961" x="9617075" y="2901950"/>
          <p14:tracePt t="112978" x="9617075" y="2894013"/>
          <p14:tracePt t="112995" x="9634538" y="2884488"/>
          <p14:tracePt t="113034" x="9644063" y="2874963"/>
          <p14:tracePt t="113045" x="9653588" y="2857500"/>
          <p14:tracePt t="113061" x="9661525" y="2857500"/>
          <p14:tracePt t="113078" x="9671050" y="2847975"/>
          <p14:tracePt t="113095" x="9680575" y="2840038"/>
          <p14:tracePt t="113112" x="9705975" y="2830513"/>
          <p14:tracePt t="113186" x="9715500" y="2830513"/>
          <p14:tracePt t="113746" x="9725025" y="2822575"/>
          <p14:tracePt t="113762" x="9725025" y="2813050"/>
          <p14:tracePt t="113826" x="9715500" y="2813050"/>
          <p14:tracePt t="113833" x="9680575" y="2813050"/>
          <p14:tracePt t="113844" x="9671050" y="2813050"/>
          <p14:tracePt t="113861" x="9599613" y="2813050"/>
          <p14:tracePt t="113878" x="9456738" y="2813050"/>
          <p14:tracePt t="113895" x="9126538" y="2938463"/>
          <p14:tracePt t="113911" x="8848725" y="3108325"/>
          <p14:tracePt t="113928" x="8609013" y="3268663"/>
          <p14:tracePt t="113945" x="8412163" y="3429000"/>
          <p14:tracePt t="113962" x="8296275" y="3571875"/>
          <p14:tracePt t="113978" x="8232775" y="3652838"/>
          <p14:tracePt t="113995" x="8205788" y="3687763"/>
          <p14:tracePt t="114012" x="8134350" y="3741738"/>
          <p14:tracePt t="114028" x="8108950" y="3751263"/>
          <p14:tracePt t="114045" x="8045450" y="3776663"/>
          <p14:tracePt t="114061" x="8027988" y="3786188"/>
          <p14:tracePt t="114078" x="8010525" y="3795713"/>
          <p14:tracePt t="114095" x="7991475" y="3803650"/>
          <p14:tracePt t="114162" x="7983538" y="3813175"/>
          <p14:tracePt t="114202" x="7983538" y="3822700"/>
          <p14:tracePt t="114586" x="7983538" y="3840163"/>
          <p14:tracePt t="114594" x="7983538" y="3848100"/>
          <p14:tracePt t="114602" x="7983538" y="3857625"/>
          <p14:tracePt t="114612" x="8010525" y="3875088"/>
          <p14:tracePt t="114628" x="8018463" y="3894138"/>
          <p14:tracePt t="114645" x="8027988" y="3902075"/>
          <p14:tracePt t="114661" x="8054975" y="3911600"/>
          <p14:tracePt t="114678" x="8072438" y="3929063"/>
          <p14:tracePt t="114694" x="8099425" y="3929063"/>
          <p14:tracePt t="114711" x="8108950" y="3929063"/>
          <p14:tracePt t="114728" x="8143875" y="3946525"/>
          <p14:tracePt t="114730" x="8153400" y="3946525"/>
          <p14:tracePt t="114745" x="8161338" y="3946525"/>
          <p14:tracePt t="114762" x="8188325" y="3946525"/>
          <p14:tracePt t="114779" x="8224838" y="3946525"/>
          <p14:tracePt t="114795" x="8269288" y="3946525"/>
          <p14:tracePt t="114811" x="8313738" y="3946525"/>
          <p14:tracePt t="114828" x="8348663" y="3946525"/>
          <p14:tracePt t="114861" x="8367713" y="3946525"/>
          <p14:tracePt t="114890" x="8375650" y="3946525"/>
          <p14:tracePt t="114898" x="8385175" y="3946525"/>
          <p14:tracePt t="114914" x="8402638" y="3946525"/>
          <p14:tracePt t="114928" x="8420100" y="3946525"/>
          <p14:tracePt t="114944" x="8439150" y="3946525"/>
          <p14:tracePt t="114962" x="8483600" y="3929063"/>
          <p14:tracePt t="114979" x="8572500" y="3902075"/>
          <p14:tracePt t="114995" x="8609013" y="3894138"/>
          <p14:tracePt t="115011" x="8616950" y="3884613"/>
          <p14:tracePt t="115028" x="8626475" y="3875088"/>
          <p14:tracePt t="115045" x="8643938" y="3867150"/>
          <p14:tracePt t="115061" x="8661400" y="3848100"/>
          <p14:tracePt t="115078" x="8670925" y="3830638"/>
          <p14:tracePt t="115095" x="8680450" y="3813175"/>
          <p14:tracePt t="115111" x="8680450" y="3786188"/>
          <p14:tracePt t="115128" x="8697913" y="3759200"/>
          <p14:tracePt t="115145" x="8697913" y="3751263"/>
          <p14:tracePt t="115162" x="8697913" y="3732213"/>
          <p14:tracePt t="115179" x="8697913" y="3724275"/>
          <p14:tracePt t="115211" x="8697913" y="3697288"/>
          <p14:tracePt t="115228" x="8697913" y="3679825"/>
          <p14:tracePt t="115245" x="8697913" y="3670300"/>
          <p14:tracePt t="115261" x="8697913" y="3652838"/>
          <p14:tracePt t="115278" x="8697913" y="3643313"/>
          <p14:tracePt t="115295" x="8688388" y="3608388"/>
          <p14:tracePt t="115311" x="8661400" y="3589338"/>
          <p14:tracePt t="115328" x="8643938" y="3571875"/>
          <p14:tracePt t="115346" x="8616950" y="3571875"/>
          <p14:tracePt t="115362" x="8599488" y="3571875"/>
          <p14:tracePt t="115379" x="8562975" y="3571875"/>
          <p14:tracePt t="115395" x="8545513" y="3571875"/>
          <p14:tracePt t="115411" x="8501063" y="3571875"/>
          <p14:tracePt t="115428" x="8483600" y="3571875"/>
          <p14:tracePt t="115444" x="8447088" y="3571875"/>
          <p14:tracePt t="115461" x="8402638" y="3571875"/>
          <p14:tracePt t="115478" x="8375650" y="3571875"/>
          <p14:tracePt t="115495" x="8313738" y="3581400"/>
          <p14:tracePt t="115511" x="8259763" y="3581400"/>
          <p14:tracePt t="115528" x="8188325" y="3608388"/>
          <p14:tracePt t="115545" x="8153400" y="3616325"/>
          <p14:tracePt t="115562" x="8116888" y="3625850"/>
          <p14:tracePt t="115579" x="8099425" y="3625850"/>
          <p14:tracePt t="115611" x="8081963" y="3633788"/>
          <p14:tracePt t="115628" x="8045450" y="3670300"/>
          <p14:tracePt t="115645" x="8027988" y="3687763"/>
          <p14:tracePt t="115661" x="7991475" y="3724275"/>
          <p14:tracePt t="115694" x="7983538" y="3759200"/>
          <p14:tracePt t="115711" x="7974013" y="3768725"/>
          <p14:tracePt t="115728" x="7974013" y="3776663"/>
          <p14:tracePt t="115730" x="7974013" y="3786188"/>
          <p14:tracePt t="115746" x="7974013" y="3803650"/>
          <p14:tracePt t="115762" x="7974013" y="3813175"/>
          <p14:tracePt t="115779" x="7974013" y="3840163"/>
          <p14:tracePt t="115795" x="7974013" y="3884613"/>
          <p14:tracePt t="115811" x="7974013" y="3894138"/>
          <p14:tracePt t="115828" x="7974013" y="3919538"/>
          <p14:tracePt t="115845" x="7974013" y="3946525"/>
          <p14:tracePt t="115861" x="7983538" y="3956050"/>
          <p14:tracePt t="115878" x="8010525" y="3983038"/>
          <p14:tracePt t="115894" x="8018463" y="3990975"/>
          <p14:tracePt t="115911" x="8037513" y="3990975"/>
          <p14:tracePt t="115928" x="8062913" y="3990975"/>
          <p14:tracePt t="115945" x="8081963" y="4000500"/>
          <p14:tracePt t="115962" x="8116888" y="4000500"/>
          <p14:tracePt t="115979" x="8161338" y="4000500"/>
          <p14:tracePt t="115995" x="8170863" y="4000500"/>
          <p14:tracePt t="116034" x="8188325" y="4000500"/>
          <p14:tracePt t="116049" x="8197850" y="4000500"/>
          <p14:tracePt t="116066" x="8224838" y="4000500"/>
          <p14:tracePt t="116078" x="8259763" y="4000500"/>
          <p14:tracePt t="116095" x="8277225" y="4000500"/>
          <p14:tracePt t="116111" x="8313738" y="4000500"/>
          <p14:tracePt t="116128" x="8331200" y="4000500"/>
          <p14:tracePt t="116145" x="8358188" y="4000500"/>
          <p14:tracePt t="116161" x="8367713" y="4000500"/>
          <p14:tracePt t="116194" x="8375650" y="4000500"/>
          <p14:tracePt t="116211" x="8385175" y="4000500"/>
          <p14:tracePt t="116234" x="8402638" y="4000500"/>
          <p14:tracePt t="116289" x="8429625" y="3983038"/>
          <p14:tracePt t="116362" x="8439150" y="3973513"/>
          <p14:tracePt t="116386" x="8466138" y="3973513"/>
          <p14:tracePt t="116394" x="8474075" y="3965575"/>
          <p14:tracePt t="116411" x="8483600" y="3956050"/>
          <p14:tracePt t="116418" x="8510588" y="3946525"/>
          <p14:tracePt t="116428" x="8518525" y="3929063"/>
          <p14:tracePt t="116445" x="8528050" y="3919538"/>
          <p14:tracePt t="116461" x="8537575" y="3911600"/>
          <p14:tracePt t="116478" x="8582025" y="3894138"/>
          <p14:tracePt t="116495" x="8589963" y="3884613"/>
          <p14:tracePt t="116511" x="8599488" y="3867150"/>
          <p14:tracePt t="116528" x="8616950" y="3857625"/>
          <p14:tracePt t="116561" x="8634413" y="3840163"/>
          <p14:tracePt t="116618" x="8634413" y="3830638"/>
          <p14:tracePt t="116626" x="8634413" y="3813175"/>
          <p14:tracePt t="116642" x="8643938" y="3803650"/>
          <p14:tracePt t="116658" x="8643938" y="3786188"/>
          <p14:tracePt t="116674" x="8643938" y="3776663"/>
          <p14:tracePt t="116682" x="8643938" y="3768725"/>
          <p14:tracePt t="116698" x="8653463" y="3751263"/>
          <p14:tracePt t="116714" x="8653463" y="3732213"/>
          <p14:tracePt t="116728" x="8653463" y="3724275"/>
          <p14:tracePt t="116745" x="8653463" y="3714750"/>
          <p14:tracePt t="116761" x="8653463" y="3705225"/>
          <p14:tracePt t="116778" x="8653463" y="3679825"/>
          <p14:tracePt t="116794" x="8653463" y="3670300"/>
          <p14:tracePt t="116811" x="8653463" y="3652838"/>
          <p14:tracePt t="116834" x="8643938" y="3652838"/>
          <p14:tracePt t="116850" x="8634413" y="3633788"/>
          <p14:tracePt t="116866" x="8626475" y="3633788"/>
          <p14:tracePt t="116878" x="8599488" y="3633788"/>
          <p14:tracePt t="116894" x="8582025" y="3633788"/>
          <p14:tracePt t="116911" x="8545513" y="3633788"/>
          <p14:tracePt t="116928" x="8518525" y="3633788"/>
          <p14:tracePt t="116946" x="8412163" y="3633788"/>
          <p14:tracePt t="116962" x="8348663" y="3608388"/>
          <p14:tracePt t="116979" x="8313738" y="3598863"/>
          <p14:tracePt t="116995" x="8304213" y="3598863"/>
          <p14:tracePt t="117011" x="8286750" y="3598863"/>
          <p14:tracePt t="117028" x="8259763" y="3598863"/>
          <p14:tracePt t="117045" x="8242300" y="3598863"/>
          <p14:tracePt t="117061" x="8205788" y="3598863"/>
          <p14:tracePt t="117078" x="8180388" y="3608388"/>
          <p14:tracePt t="117094" x="8126413" y="3625850"/>
          <p14:tracePt t="117111" x="8099425" y="3643313"/>
          <p14:tracePt t="117128" x="8062913" y="3660775"/>
          <p14:tracePt t="117145" x="8027988" y="3679825"/>
          <p14:tracePt t="117162" x="8018463" y="3697288"/>
          <p14:tracePt t="117178" x="7991475" y="3714750"/>
          <p14:tracePt t="117195" x="7983538" y="3724275"/>
          <p14:tracePt t="117211" x="7974013" y="3732213"/>
          <p14:tracePt t="117228" x="7966075" y="3751263"/>
          <p14:tracePt t="117245" x="7966075" y="3768725"/>
          <p14:tracePt t="117262" x="7966075" y="3786188"/>
          <p14:tracePt t="117278" x="7966075" y="3822700"/>
          <p14:tracePt t="117294" x="7966075" y="3830638"/>
          <p14:tracePt t="117311" x="7966075" y="3867150"/>
          <p14:tracePt t="117328" x="7974013" y="3884613"/>
          <p14:tracePt t="117344" x="8001000" y="3894138"/>
          <p14:tracePt t="117362" x="8027988" y="3902075"/>
          <p14:tracePt t="117378" x="8072438" y="3919538"/>
          <p14:tracePt t="117395" x="8099425" y="3929063"/>
          <p14:tracePt t="117411" x="8143875" y="3929063"/>
          <p14:tracePt t="117618" x="8153400" y="3929063"/>
          <p14:tracePt t="117633" x="8153400" y="3919538"/>
          <p14:tracePt t="117641" x="8153400" y="3894138"/>
          <p14:tracePt t="117682" x="8161338" y="3884613"/>
          <p14:tracePt t="117690" x="8170863" y="3884613"/>
          <p14:tracePt t="117706" x="8180388" y="3884613"/>
          <p14:tracePt t="117714" x="8188325" y="3884613"/>
          <p14:tracePt t="117728" x="8197850" y="3894138"/>
          <p14:tracePt t="117746" x="8224838" y="3894138"/>
          <p14:tracePt t="117761" x="8232775" y="3894138"/>
          <p14:tracePt t="117858" x="8242300" y="3902075"/>
          <p14:tracePt t="117865" x="8242300" y="3919538"/>
          <p14:tracePt t="117882" x="8242300" y="3929063"/>
          <p14:tracePt t="117898" x="8251825" y="3946525"/>
          <p14:tracePt t="117914" x="8277225" y="3946525"/>
          <p14:tracePt t="117928" x="8286750" y="3946525"/>
          <p14:tracePt t="117944" x="8331200" y="3965575"/>
          <p14:tracePt t="117962" x="8385175" y="3965575"/>
          <p14:tracePt t="117978" x="8420100" y="3956050"/>
          <p14:tracePt t="117995" x="8518525" y="3902075"/>
          <p14:tracePt t="118012" x="8661400" y="3813175"/>
          <p14:tracePt t="118028" x="8804275" y="3697288"/>
          <p14:tracePt t="118044" x="8902700" y="3652838"/>
          <p14:tracePt t="118061" x="8983663" y="3589338"/>
          <p14:tracePt t="118078" x="9045575" y="3536950"/>
          <p14:tracePt t="118095" x="9082088" y="3482975"/>
          <p14:tracePt t="118111" x="9109075" y="3419475"/>
          <p14:tracePt t="118128" x="9109075" y="3375025"/>
          <p14:tracePt t="118144" x="9109075" y="3357563"/>
          <p14:tracePt t="118162" x="9117013" y="3348038"/>
          <p14:tracePt t="118178" x="9117013" y="3340100"/>
          <p14:tracePt t="118194" x="9117013" y="3330575"/>
          <p14:tracePt t="118211" x="9134475" y="3322638"/>
          <p14:tracePt t="118228" x="9153525" y="3313113"/>
          <p14:tracePt t="118244" x="9170988" y="3295650"/>
          <p14:tracePt t="118261" x="9188450" y="3286125"/>
          <p14:tracePt t="118278" x="9197975" y="3276600"/>
          <p14:tracePt t="118298" x="9197975" y="3268663"/>
          <p14:tracePt t="118314" x="9197975" y="3259138"/>
          <p14:tracePt t="118338" x="9197975" y="3232150"/>
          <p14:tracePt t="118378" x="9197975" y="3224213"/>
          <p14:tracePt t="118386" x="9197975" y="3214688"/>
          <p14:tracePt t="118396" x="9170988" y="3205163"/>
          <p14:tracePt t="118418" x="9161463" y="3205163"/>
          <p14:tracePt t="118428" x="9126538" y="3187700"/>
          <p14:tracePt t="118444" x="9090025" y="3187700"/>
          <p14:tracePt t="118461" x="9045575" y="3187700"/>
          <p14:tracePt t="118478" x="9010650" y="3187700"/>
          <p14:tracePt t="118495" x="8991600" y="3187700"/>
          <p14:tracePt t="118511" x="8983663" y="3187700"/>
          <p14:tracePt t="118528" x="8947150" y="3187700"/>
          <p14:tracePt t="118544" x="8912225" y="3214688"/>
          <p14:tracePt t="118562" x="8875713" y="3251200"/>
          <p14:tracePt t="118578" x="8867775" y="3286125"/>
          <p14:tracePt t="118595" x="8831263" y="3322638"/>
          <p14:tracePt t="118611" x="8813800" y="3340100"/>
          <p14:tracePt t="118628" x="8804275" y="3367088"/>
          <p14:tracePt t="118644" x="8796338" y="3394075"/>
          <p14:tracePt t="118661" x="8769350" y="3402013"/>
          <p14:tracePt t="118678" x="8759825" y="3429000"/>
          <p14:tracePt t="118695" x="8742363" y="3455988"/>
          <p14:tracePt t="118728" x="8732838" y="3473450"/>
          <p14:tracePt t="118730" x="8724900" y="3482975"/>
          <p14:tracePt t="118744" x="8724900" y="3490913"/>
          <p14:tracePt t="118762" x="8724900" y="3517900"/>
          <p14:tracePt t="118778" x="8724900" y="3536950"/>
          <p14:tracePt t="118794" x="8724900" y="3554413"/>
          <p14:tracePt t="118811" x="8724900" y="3562350"/>
          <p14:tracePt t="118828" x="8724900" y="3598863"/>
          <p14:tracePt t="118844" x="8724900" y="3616325"/>
          <p14:tracePt t="118861" x="8724900" y="3643313"/>
          <p14:tracePt t="118878" x="8732838" y="3660775"/>
          <p14:tracePt t="118894" x="8751888" y="3679825"/>
          <p14:tracePt t="118911" x="8769350" y="3697288"/>
          <p14:tracePt t="118928" x="8777288" y="3705225"/>
          <p14:tracePt t="118944" x="8786813" y="3732213"/>
          <p14:tracePt t="118961" x="8804275" y="3741738"/>
          <p14:tracePt t="118978" x="8813800" y="3759200"/>
          <p14:tracePt t="118994" x="8823325" y="3759200"/>
          <p14:tracePt t="119011" x="8831263" y="3768725"/>
          <p14:tracePt t="119028" x="8840788" y="3768725"/>
          <p14:tracePt t="119045" x="8858250" y="3768725"/>
          <p14:tracePt t="119061" x="8885238" y="3768725"/>
          <p14:tracePt t="119078" x="8912225" y="3776663"/>
          <p14:tracePt t="119095" x="8920163" y="3776663"/>
          <p14:tracePt t="119111" x="8966200" y="3776663"/>
          <p14:tracePt t="119128" x="8983663" y="3786188"/>
          <p14:tracePt t="119144" x="9001125" y="3786188"/>
          <p14:tracePt t="119161" x="9028113" y="3786188"/>
          <p14:tracePt t="119178" x="9072563" y="3786188"/>
          <p14:tracePt t="119194" x="9099550" y="3786188"/>
          <p14:tracePt t="119211" x="9144000" y="3776663"/>
          <p14:tracePt t="119228" x="9153525" y="3768725"/>
          <p14:tracePt t="119245" x="9180513" y="3759200"/>
          <p14:tracePt t="119261" x="9205913" y="3759200"/>
          <p14:tracePt t="119278" x="9215438" y="3741738"/>
          <p14:tracePt t="119294" x="9242425" y="3732213"/>
          <p14:tracePt t="119311" x="9296400" y="3705225"/>
          <p14:tracePt t="119328" x="9304338" y="3697288"/>
          <p14:tracePt t="119345" x="9323388" y="3687763"/>
          <p14:tracePt t="119362" x="9331325" y="3679825"/>
          <p14:tracePt t="119378" x="9367838" y="3670300"/>
          <p14:tracePt t="119394" x="9367838" y="3660775"/>
          <p14:tracePt t="119411" x="9375775" y="3652838"/>
          <p14:tracePt t="119445" x="9394825" y="3608388"/>
          <p14:tracePt t="119478" x="9394825" y="3554413"/>
          <p14:tracePt t="119494" x="9394825" y="3527425"/>
          <p14:tracePt t="119511" x="9394825" y="3465513"/>
          <p14:tracePt t="119528" x="9394825" y="3419475"/>
          <p14:tracePt t="119544" x="9385300" y="3357563"/>
          <p14:tracePt t="119561" x="9375775" y="3313113"/>
          <p14:tracePt t="119578" x="9340850" y="3286125"/>
          <p14:tracePt t="119595" x="9323388" y="3259138"/>
          <p14:tracePt t="119611" x="9304338" y="3259138"/>
          <p14:tracePt t="119628" x="9269413" y="3259138"/>
          <p14:tracePt t="119644" x="9232900" y="3259138"/>
          <p14:tracePt t="119661" x="9188450" y="3259138"/>
          <p14:tracePt t="119678" x="9134475" y="3259138"/>
          <p14:tracePt t="119694" x="9082088" y="3276600"/>
          <p14:tracePt t="119711" x="9001125" y="3313113"/>
          <p14:tracePt t="119728" x="8947150" y="3340100"/>
          <p14:tracePt t="119744" x="8920163" y="3348038"/>
          <p14:tracePt t="119746" x="8912225" y="3348038"/>
          <p14:tracePt t="119762" x="8902700" y="3348038"/>
          <p14:tracePt t="119778" x="8875713" y="3375025"/>
          <p14:tracePt t="119794" x="8867775" y="3384550"/>
          <p14:tracePt t="119866" x="8885238" y="3384550"/>
          <p14:tracePt t="119954" x="8875713" y="3384550"/>
          <p14:tracePt t="119962" x="8831263" y="3384550"/>
          <p14:tracePt t="119970" x="8742363" y="3384550"/>
          <p14:tracePt t="119979" x="8555038" y="3384550"/>
          <p14:tracePt t="119994" x="8126413" y="3384550"/>
          <p14:tracePt t="120011" x="7751763" y="3384550"/>
          <p14:tracePt t="120028" x="7456488" y="3384550"/>
          <p14:tracePt t="120044" x="7215188" y="3357563"/>
          <p14:tracePt t="120061" x="7037388" y="3322638"/>
          <p14:tracePt t="120078" x="6848475" y="3241675"/>
          <p14:tracePt t="120094" x="6599238" y="3152775"/>
          <p14:tracePt t="120111" x="6323013" y="3017838"/>
          <p14:tracePt t="120128" x="5929313" y="2884488"/>
          <p14:tracePt t="120145" x="5537200" y="2768600"/>
          <p14:tracePt t="120162" x="5062538" y="2616200"/>
          <p14:tracePt t="120178" x="4795838" y="2581275"/>
          <p14:tracePt t="120195" x="4598988" y="2544763"/>
          <p14:tracePt t="120211" x="4446588" y="2527300"/>
          <p14:tracePt t="120228" x="4340225" y="2509838"/>
          <p14:tracePt t="120244" x="4259263" y="2500313"/>
          <p14:tracePt t="120261" x="4187825" y="2500313"/>
          <p14:tracePt t="120278" x="4125913" y="2473325"/>
          <p14:tracePt t="120294" x="4062413" y="2473325"/>
          <p14:tracePt t="120311" x="4017963" y="2455863"/>
          <p14:tracePt t="120328" x="3929063" y="2446338"/>
          <p14:tracePt t="120345" x="3795713" y="2401888"/>
          <p14:tracePt t="120361" x="3527425" y="2322513"/>
          <p14:tracePt t="120378" x="3438525" y="2295525"/>
          <p14:tracePt t="120395" x="3375025" y="2276475"/>
          <p14:tracePt t="120411" x="3330575" y="2251075"/>
          <p14:tracePt t="120428" x="3295650" y="2241550"/>
          <p14:tracePt t="120444" x="3286125" y="2232025"/>
          <p14:tracePt t="120461" x="3268663" y="2224088"/>
          <p14:tracePt t="120514" x="3259138" y="2224088"/>
          <p14:tracePt t="120522" x="3241675" y="2205038"/>
          <p14:tracePt t="120530" x="3232150" y="2197100"/>
          <p14:tracePt t="120544" x="3214688" y="2179638"/>
          <p14:tracePt t="120562" x="3160713" y="2089150"/>
          <p14:tracePt t="120578" x="3133725" y="2054225"/>
          <p14:tracePt t="120595" x="3116263" y="2017713"/>
          <p14:tracePt t="120611" x="3108325" y="1990725"/>
          <p14:tracePt t="120628" x="3098800" y="1965325"/>
          <p14:tracePt t="120645" x="3071813" y="1928813"/>
          <p14:tracePt t="120678" x="3071813" y="1919288"/>
          <p14:tracePt t="121578" x="3071813" y="1911350"/>
          <p14:tracePt t="121810" x="3089275" y="1911350"/>
          <p14:tracePt t="121818" x="3108325" y="1911350"/>
          <p14:tracePt t="121833" x="3116263" y="1911350"/>
          <p14:tracePt t="121850" x="3143250" y="1911350"/>
          <p14:tracePt t="121866" x="3179763" y="1911350"/>
          <p14:tracePt t="121878" x="3205163" y="1919288"/>
          <p14:tracePt t="121894" x="3268663" y="1938338"/>
          <p14:tracePt t="121911" x="3375025" y="1965325"/>
          <p14:tracePt t="121928" x="3598863" y="2027238"/>
          <p14:tracePt t="121944" x="3938588" y="2089150"/>
          <p14:tracePt t="121962" x="5232400" y="2295525"/>
          <p14:tracePt t="121978" x="6537325" y="2446338"/>
          <p14:tracePt t="121995" x="7705725" y="2625725"/>
          <p14:tracePt t="122011" x="8653463" y="2679700"/>
          <p14:tracePt t="122028" x="9205913" y="2679700"/>
          <p14:tracePt t="122044" x="9375775" y="2679700"/>
          <p14:tracePt t="122061" x="9402763" y="2679700"/>
          <p14:tracePt t="122078" x="9412288" y="2670175"/>
          <p14:tracePt t="122111" x="9412288" y="2660650"/>
          <p14:tracePt t="122282" x="9420225" y="2660650"/>
          <p14:tracePt t="122290" x="9429750" y="2660650"/>
          <p14:tracePt t="122298" x="9466263" y="2660650"/>
          <p14:tracePt t="122311" x="9474200" y="2670175"/>
          <p14:tracePt t="122327" x="9501188" y="2759075"/>
          <p14:tracePt t="122345" x="9555163" y="2813050"/>
          <p14:tracePt t="122361" x="9599613" y="2867025"/>
          <p14:tracePt t="122378" x="9634538" y="2874963"/>
          <p14:tracePt t="122395" x="9644063" y="2874963"/>
          <p14:tracePt t="122411" x="9653588" y="2874963"/>
          <p14:tracePt t="122794" x="9644063" y="2874963"/>
          <p14:tracePt t="122802" x="9590088" y="2874963"/>
          <p14:tracePt t="122811" x="9563100" y="2874963"/>
          <p14:tracePt t="122828" x="9402763" y="2938463"/>
          <p14:tracePt t="122844" x="9242425" y="3036888"/>
          <p14:tracePt t="122861" x="9109075" y="3152775"/>
          <p14:tracePt t="122878" x="9010650" y="3241675"/>
          <p14:tracePt t="122894" x="8867775" y="3340100"/>
          <p14:tracePt t="122911" x="8804275" y="3384550"/>
          <p14:tracePt t="122927" x="8742363" y="3419475"/>
          <p14:tracePt t="122944" x="8724900" y="3446463"/>
          <p14:tracePt t="122962" x="8715375" y="3465513"/>
          <p14:tracePt t="122978" x="8697913" y="3500438"/>
          <p14:tracePt t="122995" x="8670925" y="3509963"/>
          <p14:tracePt t="123011" x="8609013" y="3544888"/>
          <p14:tracePt t="123027" x="8562975" y="3571875"/>
          <p14:tracePt t="123044" x="8501063" y="3581400"/>
          <p14:tracePt t="123061" x="8447088" y="3625850"/>
          <p14:tracePt t="123078" x="8429625" y="3633788"/>
          <p14:tracePt t="123094" x="8367713" y="3679825"/>
          <p14:tracePt t="123128" x="8358188" y="3679825"/>
          <p14:tracePt t="123144" x="8348663" y="3687763"/>
          <p14:tracePt t="123162" x="8331200" y="3697288"/>
          <p14:tracePt t="123178" x="8304213" y="3705225"/>
          <p14:tracePt t="123195" x="8251825" y="3732213"/>
          <p14:tracePt t="123211" x="8232775" y="3751263"/>
          <p14:tracePt t="123227" x="8215313" y="3768725"/>
          <p14:tracePt t="123244" x="8188325" y="3786188"/>
          <p14:tracePt t="123261" x="8180388" y="3803650"/>
          <p14:tracePt t="123278" x="8153400" y="3822700"/>
          <p14:tracePt t="123294" x="8143875" y="3830638"/>
          <p14:tracePt t="123311" x="8134350" y="3840163"/>
          <p14:tracePt t="123328" x="8126413" y="3848100"/>
          <p14:tracePt t="123378" x="8116888" y="3857625"/>
          <p14:tracePt t="123386" x="8108950" y="3857625"/>
          <p14:tracePt t="123395" x="8099425" y="3857625"/>
          <p14:tracePt t="123411" x="8081963" y="3875088"/>
          <p14:tracePt t="123428" x="8072438" y="3884613"/>
          <p14:tracePt t="123626" x="8072438" y="3894138"/>
          <p14:tracePt t="123650" x="8089900" y="3894138"/>
          <p14:tracePt t="123674" x="8108950" y="3894138"/>
          <p14:tracePt t="123714" x="8116888" y="3894138"/>
          <p14:tracePt t="123730" x="8143875" y="3894138"/>
          <p14:tracePt t="123746" x="8153400" y="3894138"/>
          <p14:tracePt t="123754" x="8161338" y="3894138"/>
          <p14:tracePt t="123770" x="8170863" y="3894138"/>
          <p14:tracePt t="123834" x="8197850" y="3894138"/>
          <p14:tracePt t="124018" x="8205788" y="3894138"/>
          <p14:tracePt t="124042" x="8215313" y="3875088"/>
          <p14:tracePt t="124058" x="8224838" y="3875088"/>
          <p14:tracePt t="124114" x="8232775" y="3875088"/>
          <p14:tracePt t="124122" x="8242300" y="3875088"/>
          <p14:tracePt t="124146" x="8251825" y="3875088"/>
          <p14:tracePt t="124154" x="8259763" y="3875088"/>
          <p14:tracePt t="124162" x="8277225" y="3875088"/>
          <p14:tracePt t="124179" x="8296275" y="3875088"/>
          <p14:tracePt t="124195" x="8313738" y="3875088"/>
          <p14:tracePt t="124211" x="8358188" y="3867150"/>
          <p14:tracePt t="124228" x="8385175" y="3848100"/>
          <p14:tracePt t="124250" x="8402638" y="3848100"/>
          <p14:tracePt t="124338" x="8412163" y="3848100"/>
          <p14:tracePt t="124346" x="8420100" y="3848100"/>
          <p14:tracePt t="124354" x="8429625" y="3848100"/>
          <p14:tracePt t="124394" x="8456613" y="3848100"/>
          <p14:tracePt t="124458" x="8466138" y="3848100"/>
          <p14:tracePt t="124490" x="8474075" y="3848100"/>
          <p14:tracePt t="124514" x="8483600" y="3848100"/>
          <p14:tracePt t="124522" x="8510588" y="3848100"/>
          <p14:tracePt t="124658" x="8474075" y="3848100"/>
          <p14:tracePt t="124666" x="8439150" y="3848100"/>
          <p14:tracePt t="124677" x="8348663" y="3840163"/>
          <p14:tracePt t="124694" x="8054975" y="3803650"/>
          <p14:tracePt t="124711" x="7759700" y="3714750"/>
          <p14:tracePt t="124728" x="7232650" y="3517900"/>
          <p14:tracePt t="124729" x="6759575" y="3402013"/>
          <p14:tracePt t="124744" x="6357938" y="3268663"/>
          <p14:tracePt t="124761" x="5867400" y="3125788"/>
          <p14:tracePt t="124778" x="5232400" y="2901950"/>
          <p14:tracePt t="124795" x="4875213" y="2751138"/>
          <p14:tracePt t="124811" x="4687888" y="2660650"/>
          <p14:tracePt t="124828" x="4572000" y="2608263"/>
          <p14:tracePt t="124844" x="4510088" y="2589213"/>
          <p14:tracePt t="124861" x="4491038" y="2581275"/>
          <p14:tracePt t="124906" x="4483100" y="2571750"/>
          <p14:tracePt t="124914" x="4473575" y="2562225"/>
          <p14:tracePt t="124928" x="4438650" y="2527300"/>
          <p14:tracePt t="124944" x="4384675" y="2473325"/>
          <p14:tracePt t="124962" x="4330700" y="2374900"/>
          <p14:tracePt t="124979" x="4232275" y="2286000"/>
          <p14:tracePt t="124995" x="4197350" y="2224088"/>
          <p14:tracePt t="125011" x="4160838" y="2187575"/>
          <p14:tracePt t="125028" x="4116388" y="2160588"/>
          <p14:tracePt t="125061" x="4108450" y="2152650"/>
          <p14:tracePt t="125090" x="4081463" y="2143125"/>
          <p14:tracePt t="125098" x="4071938" y="2125663"/>
          <p14:tracePt t="125111" x="4044950" y="2108200"/>
          <p14:tracePt t="125128" x="4010025" y="2081213"/>
          <p14:tracePt t="125144" x="4000500" y="2071688"/>
          <p14:tracePt t="125162" x="3983038" y="2054225"/>
          <p14:tracePt t="125178" x="3946525" y="2017713"/>
          <p14:tracePt t="125195" x="3919538" y="1990725"/>
          <p14:tracePt t="125211" x="3911600" y="1973263"/>
          <p14:tracePt t="125228" x="3894138" y="1965325"/>
          <p14:tracePt t="125386" x="3884613" y="1965325"/>
          <p14:tracePt t="125418" x="3867150" y="1965325"/>
          <p14:tracePt t="125427" x="3857625" y="1965325"/>
          <p14:tracePt t="125434" x="3830638" y="1965325"/>
          <p14:tracePt t="125444" x="3803650" y="1938338"/>
          <p14:tracePt t="125461" x="3776663" y="1938338"/>
          <p14:tracePt t="125874" x="3786188" y="1938338"/>
          <p14:tracePt t="125882" x="3803650" y="1938338"/>
          <p14:tracePt t="125894" x="3848100" y="1938338"/>
          <p14:tracePt t="125911" x="3894138" y="1938338"/>
          <p14:tracePt t="125928" x="3965575" y="1938338"/>
          <p14:tracePt t="125944" x="4054475" y="1938338"/>
          <p14:tracePt t="125961" x="4205288" y="1938338"/>
          <p14:tracePt t="125978" x="4259263" y="1938338"/>
          <p14:tracePt t="125994" x="4276725" y="1938338"/>
          <p14:tracePt t="126011" x="4295775" y="1938338"/>
          <p14:tracePt t="126028" x="4303713" y="1938338"/>
          <p14:tracePt t="126045" x="4330700" y="1938338"/>
          <p14:tracePt t="126061" x="4367213" y="1938338"/>
          <p14:tracePt t="126078" x="4384675" y="1938338"/>
          <p14:tracePt t="126094" x="4411663" y="1938338"/>
          <p14:tracePt t="126354" x="4456113" y="1946275"/>
          <p14:tracePt t="126362" x="4500563" y="1982788"/>
          <p14:tracePt t="126370" x="4562475" y="2071688"/>
          <p14:tracePt t="126379" x="4724400" y="2187575"/>
          <p14:tracePt t="126395" x="5143500" y="2428875"/>
          <p14:tracePt t="126411" x="5724525" y="2652713"/>
          <p14:tracePt t="126427" x="6661150" y="2955925"/>
          <p14:tracePt t="126444" x="7705725" y="3348038"/>
          <p14:tracePt t="126461" x="8466138" y="3527425"/>
          <p14:tracePt t="126477" x="8902700" y="3608388"/>
          <p14:tracePt t="126494" x="9117013" y="3616325"/>
          <p14:tracePt t="126511" x="9144000" y="3616325"/>
          <p14:tracePt t="126527" x="9161463" y="3616325"/>
          <p14:tracePt t="126594" x="9170988" y="3616325"/>
          <p14:tracePt t="126602" x="9180513" y="3616325"/>
          <p14:tracePt t="126611" x="9232900" y="3633788"/>
          <p14:tracePt t="126627" x="9296400" y="3660775"/>
          <p14:tracePt t="126644" x="9358313" y="3660775"/>
          <p14:tracePt t="126661" x="9367838" y="3660775"/>
          <p14:tracePt t="126694" x="9375775" y="3660775"/>
          <p14:tracePt t="126711" x="9394825" y="3660775"/>
          <p14:tracePt t="126727" x="9412288" y="3660775"/>
          <p14:tracePt t="126778" x="9402763" y="3660775"/>
          <p14:tracePt t="126786" x="9394825" y="3660775"/>
          <p14:tracePt t="126795" x="9375775" y="3660775"/>
          <p14:tracePt t="126811" x="9358313" y="3660775"/>
          <p14:tracePt t="126827" x="9296400" y="3660775"/>
          <p14:tracePt t="126844" x="9224963" y="3660775"/>
          <p14:tracePt t="126861" x="9161463" y="3660775"/>
          <p14:tracePt t="126877" x="9099550" y="3643313"/>
          <p14:tracePt t="126970" x="9072563" y="3643313"/>
          <p14:tracePt t="127090" x="9063038" y="3643313"/>
          <p14:tracePt t="127098" x="9055100" y="3643313"/>
          <p14:tracePt t="127114" x="9045575" y="3643313"/>
          <p14:tracePt t="127458" x="9037638" y="3643313"/>
          <p14:tracePt t="128234" x="9037638" y="3633788"/>
          <p14:tracePt t="128242" x="9037638" y="3616325"/>
          <p14:tracePt t="128250" x="9037638" y="3598863"/>
          <p14:tracePt t="128261" x="9037638" y="3589338"/>
          <p14:tracePt t="128277" x="9037638" y="3544888"/>
          <p14:tracePt t="128294" x="9037638" y="3482975"/>
          <p14:tracePt t="128311" x="9037638" y="3446463"/>
          <p14:tracePt t="128327" x="9018588" y="3394075"/>
          <p14:tracePt t="128344" x="9010650" y="3375025"/>
          <p14:tracePt t="128361" x="9010650" y="3367088"/>
          <p14:tracePt t="128377" x="9010650" y="3357563"/>
          <p14:tracePt t="128394" x="9001125" y="3322638"/>
          <p14:tracePt t="128411" x="9001125" y="3313113"/>
          <p14:tracePt t="128428" x="9001125" y="3286125"/>
          <p14:tracePt t="128444" x="9001125" y="3259138"/>
          <p14:tracePt t="128461" x="9001125" y="3224213"/>
          <p14:tracePt t="128478" x="8991600" y="3197225"/>
          <p14:tracePt t="128494" x="8974138" y="3143250"/>
          <p14:tracePt t="128511" x="8947150" y="3098800"/>
          <p14:tracePt t="128527" x="8939213" y="3054350"/>
          <p14:tracePt t="128544" x="8929688" y="3027363"/>
          <p14:tracePt t="128561" x="8929688" y="3017838"/>
          <p14:tracePt t="128577" x="8920163" y="3009900"/>
          <p14:tracePt t="128754" x="8920163" y="3027363"/>
          <p14:tracePt t="128762" x="8920163" y="3036888"/>
          <p14:tracePt t="128770" x="8920163" y="3044825"/>
          <p14:tracePt t="128779" x="8920163" y="3081338"/>
          <p14:tracePt t="128794" x="8920163" y="3108325"/>
          <p14:tracePt t="128811" x="8920163" y="3152775"/>
          <p14:tracePt t="128827" x="8920163" y="3214688"/>
          <p14:tracePt t="128844" x="8920163" y="3259138"/>
          <p14:tracePt t="128860" x="8920163" y="3322638"/>
          <p14:tracePt t="128877" x="8920163" y="3402013"/>
          <p14:tracePt t="128894" x="8920163" y="3446463"/>
          <p14:tracePt t="128911" x="8920163" y="3500438"/>
          <p14:tracePt t="128927" x="8920163" y="3562350"/>
          <p14:tracePt t="128944" x="8920163" y="3643313"/>
          <p14:tracePt t="128961" x="8920163" y="3714750"/>
          <p14:tracePt t="128978" x="8920163" y="3848100"/>
          <p14:tracePt t="128995" x="8920163" y="3911600"/>
          <p14:tracePt t="129011" x="8920163" y="3965575"/>
          <p14:tracePt t="129027" x="8894763" y="4017963"/>
          <p14:tracePt t="129044" x="8894763" y="4062413"/>
          <p14:tracePt t="129061" x="8885238" y="4081463"/>
          <p14:tracePt t="129077" x="8885238" y="4116388"/>
          <p14:tracePt t="129094" x="8875713" y="4125913"/>
          <p14:tracePt t="129111" x="8875713" y="4133850"/>
          <p14:tracePt t="129127" x="8858250" y="4152900"/>
          <p14:tracePt t="129144" x="8858250" y="4170363"/>
          <p14:tracePt t="130026" x="8867775" y="4160838"/>
          <p14:tracePt t="130034" x="8902700" y="4116388"/>
          <p14:tracePt t="130043" x="8929688" y="4071938"/>
          <p14:tracePt t="130061" x="8966200" y="4027488"/>
          <p14:tracePt t="130078" x="9018588" y="3946525"/>
          <p14:tracePt t="130094" x="9055100" y="3902075"/>
          <p14:tracePt t="130111" x="9109075" y="3822700"/>
          <p14:tracePt t="130127" x="9144000" y="3751263"/>
          <p14:tracePt t="130144" x="9170988" y="3705225"/>
          <p14:tracePt t="130161" x="9170988" y="3670300"/>
          <p14:tracePt t="130178" x="9224963" y="3589338"/>
          <p14:tracePt t="130195" x="9232900" y="3544888"/>
          <p14:tracePt t="130211" x="9242425" y="3482975"/>
          <p14:tracePt t="130227" x="9242425" y="3465513"/>
          <p14:tracePt t="130244" x="9242425" y="3429000"/>
          <p14:tracePt t="130261" x="9242425" y="3419475"/>
          <p14:tracePt t="130278" x="9242425" y="3394075"/>
          <p14:tracePt t="130294" x="9242425" y="3367088"/>
          <p14:tracePt t="130311" x="9205913" y="3330575"/>
          <p14:tracePt t="130327" x="9170988" y="3303588"/>
          <p14:tracePt t="130344" x="9144000" y="3295650"/>
          <p14:tracePt t="130361" x="9099550" y="3295650"/>
          <p14:tracePt t="130378" x="9045575" y="3295650"/>
          <p14:tracePt t="130395" x="8966200" y="3295650"/>
          <p14:tracePt t="130411" x="8929688" y="3295650"/>
          <p14:tracePt t="130427" x="8920163" y="3295650"/>
          <p14:tracePt t="130444" x="8894763" y="3295650"/>
          <p14:tracePt t="130460" x="8885238" y="3295650"/>
          <p14:tracePt t="130478" x="8867775" y="3295650"/>
          <p14:tracePt t="130494" x="8823325" y="3322638"/>
          <p14:tracePt t="130511" x="8804275" y="3340100"/>
          <p14:tracePt t="130527" x="8759825" y="3394075"/>
          <p14:tracePt t="130544" x="8732838" y="3419475"/>
          <p14:tracePt t="130561" x="8724900" y="3446463"/>
          <p14:tracePt t="130578" x="8688388" y="3500438"/>
          <p14:tracePt t="130627" x="8688388" y="3509963"/>
          <p14:tracePt t="130634" x="8688388" y="3517900"/>
          <p14:tracePt t="130644" x="8688388" y="3527425"/>
          <p14:tracePt t="130661" x="8688388" y="3544888"/>
          <p14:tracePt t="130677" x="8688388" y="3581400"/>
          <p14:tracePt t="130694" x="8688388" y="3598863"/>
          <p14:tracePt t="130710" x="8697913" y="3625850"/>
          <p14:tracePt t="130727" x="8715375" y="3652838"/>
          <p14:tracePt t="130744" x="8724900" y="3670300"/>
          <p14:tracePt t="130746" x="8732838" y="3679825"/>
          <p14:tracePt t="130761" x="8742363" y="3705225"/>
          <p14:tracePt t="130777" x="8759825" y="3714750"/>
          <p14:tracePt t="130795" x="8804275" y="3741738"/>
          <p14:tracePt t="130811" x="8823325" y="3741738"/>
          <p14:tracePt t="130827" x="8867775" y="3741738"/>
          <p14:tracePt t="130844" x="8912225" y="3768725"/>
          <p14:tracePt t="130861" x="8947150" y="3776663"/>
          <p14:tracePt t="130877" x="8991600" y="3786188"/>
          <p14:tracePt t="130894" x="9010650" y="3786188"/>
          <p14:tracePt t="130911" x="9055100" y="3795713"/>
          <p14:tracePt t="130927" x="9072563" y="3795713"/>
          <p14:tracePt t="130944" x="9090025" y="3795713"/>
          <p14:tracePt t="130961" x="9109075" y="3795713"/>
          <p14:tracePt t="130978" x="9144000" y="3795713"/>
          <p14:tracePt t="130995" x="9205913" y="3795713"/>
          <p14:tracePt t="131011" x="9224963" y="3795713"/>
          <p14:tracePt t="131027" x="9259888" y="3795713"/>
          <p14:tracePt t="131044" x="9269413" y="3795713"/>
          <p14:tracePt t="131061" x="9277350" y="3795713"/>
          <p14:tracePt t="131077" x="9296400" y="3776663"/>
          <p14:tracePt t="131094" x="9304338" y="3768725"/>
          <p14:tracePt t="131111" x="9331325" y="3751263"/>
          <p14:tracePt t="131127" x="9340850" y="3732213"/>
          <p14:tracePt t="131144" x="9340850" y="3705225"/>
          <p14:tracePt t="131161" x="9367838" y="3643313"/>
          <p14:tracePt t="131178" x="9375775" y="3562350"/>
          <p14:tracePt t="131194" x="9375775" y="3554413"/>
          <p14:tracePt t="131211" x="9375775" y="3482975"/>
          <p14:tracePt t="131227" x="9375775" y="3455988"/>
          <p14:tracePt t="131244" x="9375775" y="3429000"/>
          <p14:tracePt t="131261" x="9375775" y="3402013"/>
          <p14:tracePt t="131277" x="9348788" y="3375025"/>
          <p14:tracePt t="131294" x="9340850" y="3367088"/>
          <p14:tracePt t="131311" x="9296400" y="3322638"/>
          <p14:tracePt t="131327" x="9269413" y="3303588"/>
          <p14:tracePt t="131344" x="9188450" y="3276600"/>
          <p14:tracePt t="131360" x="9144000" y="3268663"/>
          <p14:tracePt t="131378" x="9028113" y="3268663"/>
          <p14:tracePt t="131395" x="8966200" y="3268663"/>
          <p14:tracePt t="131411" x="8939213" y="3268663"/>
          <p14:tracePt t="131427" x="8894763" y="3276600"/>
          <p14:tracePt t="131444" x="8848725" y="3313113"/>
          <p14:tracePt t="131461" x="8831263" y="3330575"/>
          <p14:tracePt t="131477" x="8831263" y="3367088"/>
          <p14:tracePt t="131494" x="8823325" y="3375025"/>
          <p14:tracePt t="131970" x="8823325" y="3384550"/>
          <p14:tracePt t="131978" x="8823325" y="3419475"/>
          <p14:tracePt t="131986" x="8823325" y="3438525"/>
          <p14:tracePt t="131995" x="8823325" y="3482975"/>
          <p14:tracePt t="132011" x="8813800" y="3544888"/>
          <p14:tracePt t="132027" x="8769350" y="3643313"/>
          <p14:tracePt t="132044" x="8742363" y="3776663"/>
          <p14:tracePt t="132061" x="8680450" y="3911600"/>
          <p14:tracePt t="132077" x="8582025" y="4037013"/>
          <p14:tracePt t="132094" x="8466138" y="4205288"/>
          <p14:tracePt t="132111" x="8385175" y="4286250"/>
          <p14:tracePt t="132127" x="8313738" y="4340225"/>
          <p14:tracePt t="132144" x="8259763" y="4375150"/>
          <p14:tracePt t="132160" x="8215313" y="4375150"/>
          <p14:tracePt t="132178" x="8143875" y="4384675"/>
          <p14:tracePt t="132194" x="8054975" y="4402138"/>
          <p14:tracePt t="132211" x="7947025" y="4411663"/>
          <p14:tracePt t="132227" x="7742238" y="4456113"/>
          <p14:tracePt t="132244" x="7545388" y="4473575"/>
          <p14:tracePt t="132260" x="7456488" y="4491038"/>
          <p14:tracePt t="132277" x="7375525" y="4491038"/>
          <p14:tracePt t="132295" x="7340600" y="4491038"/>
          <p14:tracePt t="132378" x="7331075" y="4483100"/>
          <p14:tracePt t="132386" x="7331075" y="4473575"/>
          <p14:tracePt t="132410" x="7331075" y="4465638"/>
          <p14:tracePt t="132482" x="7323138" y="4456113"/>
          <p14:tracePt t="132530" x="7304088" y="4456113"/>
          <p14:tracePt t="132538" x="7296150" y="4456113"/>
          <p14:tracePt t="132546" x="7286625" y="4456113"/>
          <p14:tracePt t="132561" x="7259638" y="4465638"/>
          <p14:tracePt t="132577" x="7224713" y="4483100"/>
          <p14:tracePt t="132594" x="7215188" y="4491038"/>
          <p14:tracePt t="133282" x="7215188" y="4500563"/>
          <p14:tracePt t="133290" x="7215188" y="4510088"/>
          <p14:tracePt t="133314" x="7215188" y="4518025"/>
          <p14:tracePt t="133322" x="7215188" y="4527550"/>
          <p14:tracePt t="133346" x="7215188" y="4554538"/>
          <p14:tracePt t="133362" x="7215188" y="4562475"/>
          <p14:tracePt t="133386" x="7215188" y="4572000"/>
          <p14:tracePt t="133410" x="7215188" y="4581525"/>
          <p14:tracePt t="133427" x="7215188" y="4608513"/>
          <p14:tracePt t="133442" x="7215188" y="4616450"/>
          <p14:tracePt t="133450" x="7215188" y="4625975"/>
          <p14:tracePt t="133460" x="7215188" y="4633913"/>
          <p14:tracePt t="133477" x="7215188" y="4652963"/>
          <p14:tracePt t="133494" x="7215188" y="4679950"/>
          <p14:tracePt t="133511" x="7215188" y="4714875"/>
          <p14:tracePt t="133527" x="7232650" y="4759325"/>
          <p14:tracePt t="133544" x="7232650" y="4786313"/>
          <p14:tracePt t="133560" x="7232650" y="4813300"/>
          <p14:tracePt t="133578" x="7242175" y="4848225"/>
          <p14:tracePt t="133594" x="7242175" y="4884738"/>
          <p14:tracePt t="133611" x="7242175" y="4902200"/>
          <p14:tracePt t="133627" x="7259638" y="4911725"/>
          <p14:tracePt t="133644" x="7259638" y="4946650"/>
          <p14:tracePt t="133677" x="7259638" y="4956175"/>
          <p14:tracePt t="133706" x="7259638" y="4965700"/>
          <p14:tracePt t="133754" x="7259638" y="4973638"/>
          <p14:tracePt t="133762" x="7259638" y="4991100"/>
          <p14:tracePt t="133978" x="7259638" y="4983163"/>
          <p14:tracePt t="133986" x="7259638" y="4965700"/>
          <p14:tracePt t="133995" x="7259638" y="4938713"/>
          <p14:tracePt t="134010" x="7259638" y="4867275"/>
          <p14:tracePt t="134027" x="7259638" y="4759325"/>
          <p14:tracePt t="134044" x="7259638" y="4679950"/>
          <p14:tracePt t="134061" x="7259638" y="4572000"/>
          <p14:tracePt t="134077" x="7259638" y="4500563"/>
          <p14:tracePt t="134094" x="7259638" y="4419600"/>
          <p14:tracePt t="134111" x="7259638" y="4375150"/>
          <p14:tracePt t="134128" x="7259638" y="4357688"/>
          <p14:tracePt t="134144" x="7259638" y="4340225"/>
          <p14:tracePt t="134160" x="7259638" y="4330700"/>
          <p14:tracePt t="134338" x="7259638" y="4340225"/>
          <p14:tracePt t="134346" x="7259638" y="4375150"/>
          <p14:tracePt t="134354" x="7259638" y="4394200"/>
          <p14:tracePt t="134362" x="7259638" y="4419600"/>
          <p14:tracePt t="134377" x="7259638" y="4491038"/>
          <p14:tracePt t="134394" x="7242175" y="4572000"/>
          <p14:tracePt t="134410" x="7242175" y="4633913"/>
          <p14:tracePt t="134427" x="7242175" y="4705350"/>
          <p14:tracePt t="134444" x="7242175" y="4803775"/>
          <p14:tracePt t="134460" x="7242175" y="4822825"/>
          <p14:tracePt t="134477" x="7242175" y="4830763"/>
          <p14:tracePt t="134494" x="7242175" y="4857750"/>
          <p14:tracePt t="134626" x="7242175" y="4822825"/>
          <p14:tracePt t="134634" x="7242175" y="4803775"/>
          <p14:tracePt t="134643" x="7251700" y="4786313"/>
          <p14:tracePt t="134660" x="7259638" y="4741863"/>
          <p14:tracePt t="134677" x="7286625" y="4679950"/>
          <p14:tracePt t="134694" x="7313613" y="4633913"/>
          <p14:tracePt t="134711" x="7348538" y="4598988"/>
          <p14:tracePt t="134727" x="7367588" y="4572000"/>
          <p14:tracePt t="134744" x="7394575" y="4491038"/>
          <p14:tracePt t="134746" x="7419975" y="4465638"/>
          <p14:tracePt t="134761" x="7429500" y="4438650"/>
          <p14:tracePt t="134778" x="7473950" y="4384675"/>
          <p14:tracePt t="134794" x="7491413" y="4375150"/>
          <p14:tracePt t="134811" x="7491413" y="4348163"/>
          <p14:tracePt t="134827" x="7500938" y="4340225"/>
          <p14:tracePt t="134844" x="7518400" y="4322763"/>
          <p14:tracePt t="134861" x="7527925" y="4313238"/>
          <p14:tracePt t="134877" x="7545388" y="4295775"/>
          <p14:tracePt t="134894" x="7581900" y="4268788"/>
          <p14:tracePt t="134910" x="7608888" y="4259263"/>
          <p14:tracePt t="134927" x="7626350" y="4251325"/>
          <p14:tracePt t="135018" x="7634288" y="4241800"/>
          <p14:tracePt t="135034" x="7643813" y="4241800"/>
          <p14:tracePt t="135050" x="7680325" y="4224338"/>
          <p14:tracePt t="135130" x="7688263" y="4224338"/>
          <p14:tracePt t="135138" x="7697788" y="4224338"/>
          <p14:tracePt t="135146" x="7724775" y="4214813"/>
          <p14:tracePt t="135160" x="7732713" y="4214813"/>
          <p14:tracePt t="135178" x="7751763" y="4214813"/>
          <p14:tracePt t="135194" x="7786688" y="4205288"/>
          <p14:tracePt t="135211" x="7823200" y="4179888"/>
          <p14:tracePt t="135244" x="7831138" y="4179888"/>
          <p14:tracePt t="135474" x="7831138" y="4170363"/>
          <p14:tracePt t="135506" x="7813675" y="4160838"/>
          <p14:tracePt t="135522" x="7804150" y="4160838"/>
          <p14:tracePt t="135538" x="7796213" y="4160838"/>
          <p14:tracePt t="135554" x="7786688" y="4160838"/>
          <p14:tracePt t="135562" x="7777163" y="4152900"/>
          <p14:tracePt t="135570" x="7759700" y="4152900"/>
          <p14:tracePt t="135586" x="7742238" y="4152900"/>
          <p14:tracePt t="135602" x="7732713" y="4152900"/>
          <p14:tracePt t="135618" x="7724775" y="4152900"/>
          <p14:tracePt t="135628" x="7705725" y="4125913"/>
          <p14:tracePt t="135643" x="7688263" y="4125913"/>
          <p14:tracePt t="135666" x="7680325" y="4125913"/>
          <p14:tracePt t="135730" x="7670800" y="4125913"/>
          <p14:tracePt t="135746" x="7653338" y="4125913"/>
          <p14:tracePt t="135770" x="7643813" y="4125913"/>
          <p14:tracePt t="135786" x="7626350" y="4116388"/>
          <p14:tracePt t="135818" x="7616825" y="4116388"/>
          <p14:tracePt t="135834" x="7608888" y="4116388"/>
          <p14:tracePt t="135842" x="7599363" y="4116388"/>
          <p14:tracePt t="135858" x="7589838" y="4116388"/>
          <p14:tracePt t="135866" x="7581900" y="4116388"/>
          <p14:tracePt t="135882" x="7572375" y="4116388"/>
          <p14:tracePt t="135914" x="7545388" y="4116388"/>
          <p14:tracePt t="135946" x="7537450" y="4116388"/>
          <p14:tracePt t="135970" x="7527925" y="4116388"/>
          <p14:tracePt t="135994" x="7518400" y="4116388"/>
          <p14:tracePt t="136011" x="7491413" y="4116388"/>
          <p14:tracePt t="136018" x="7483475" y="4116388"/>
          <p14:tracePt t="136027" x="7473950" y="4116388"/>
          <p14:tracePt t="136044" x="7466013" y="4116388"/>
          <p14:tracePt t="136060" x="7446963" y="4116388"/>
          <p14:tracePt t="136077" x="7429500" y="4116388"/>
          <p14:tracePt t="136094" x="7419975" y="4116388"/>
          <p14:tracePt t="136110" x="7412038" y="4116388"/>
          <p14:tracePt t="136127" x="7394575" y="4116388"/>
          <p14:tracePt t="136144" x="7375525" y="4116388"/>
          <p14:tracePt t="136160" x="7367588" y="4116388"/>
          <p14:tracePt t="136250" x="7358063" y="4116388"/>
          <p14:tracePt t="136266" x="7340600" y="4116388"/>
          <p14:tracePt t="136306" x="7331075" y="4116388"/>
          <p14:tracePt t="136338" x="7323138" y="4116388"/>
          <p14:tracePt t="136362" x="7304088" y="4116388"/>
          <p14:tracePt t="136394" x="7296150" y="4133850"/>
          <p14:tracePt t="136402" x="7286625" y="4133850"/>
          <p14:tracePt t="136450" x="7277100" y="4133850"/>
          <p14:tracePt t="136466" x="7269163" y="4143375"/>
          <p14:tracePt t="136490" x="7259638" y="4143375"/>
          <p14:tracePt t="136506" x="7232650" y="4143375"/>
          <p14:tracePt t="136530" x="7224713" y="4152900"/>
          <p14:tracePt t="136570" x="7215188" y="4160838"/>
          <p14:tracePt t="136594" x="7205663" y="4170363"/>
          <p14:tracePt t="136650" x="7197725" y="4179888"/>
          <p14:tracePt t="136898" x="7197725" y="4187825"/>
          <p14:tracePt t="136906" x="7197725" y="4214813"/>
          <p14:tracePt t="136914" x="7197725" y="4224338"/>
          <p14:tracePt t="136930" x="7197725" y="4232275"/>
          <p14:tracePt t="136946" x="7197725" y="4241800"/>
          <p14:tracePt t="136960" x="7197725" y="4268788"/>
          <p14:tracePt t="136978" x="7197725" y="4286250"/>
          <p14:tracePt t="136994" x="7180263" y="4303713"/>
          <p14:tracePt t="137028" x="7170738" y="4322763"/>
          <p14:tracePt t="137044" x="7170738" y="4330700"/>
          <p14:tracePt t="137060" x="7170738" y="4340225"/>
          <p14:tracePt t="137077" x="7170738" y="4348163"/>
          <p14:tracePt t="137094" x="7170738" y="4384675"/>
          <p14:tracePt t="137110" x="7170738" y="4394200"/>
          <p14:tracePt t="137127" x="7161213" y="4402138"/>
          <p14:tracePt t="137144" x="7161213" y="4419600"/>
          <p14:tracePt t="137160" x="7161213" y="4429125"/>
          <p14:tracePt t="137177" x="7161213" y="4438650"/>
          <p14:tracePt t="137193" x="7161213" y="4456113"/>
          <p14:tracePt t="137211" x="7153275" y="4473575"/>
          <p14:tracePt t="137244" x="7153275" y="4483100"/>
          <p14:tracePt t="137260" x="7153275" y="4491038"/>
          <p14:tracePt t="137277" x="7153275" y="4500563"/>
          <p14:tracePt t="137314" x="7153275" y="4527550"/>
          <p14:tracePt t="137354" x="7153275" y="4537075"/>
          <p14:tracePt t="137426" x="7153275" y="4545013"/>
          <p14:tracePt t="137466" x="7153275" y="4554538"/>
          <p14:tracePt t="137474" x="7143750" y="4562475"/>
          <p14:tracePt t="137530" x="7143750" y="4572000"/>
          <p14:tracePt t="137554" x="7143750" y="4589463"/>
          <p14:tracePt t="137578" x="7143750" y="4598988"/>
          <p14:tracePt t="137602" x="7143750" y="4608513"/>
          <p14:tracePt t="137618" x="7143750" y="4616450"/>
          <p14:tracePt t="137627" x="7143750" y="4625975"/>
          <p14:tracePt t="137634" x="7143750" y="4633913"/>
          <p14:tracePt t="137650" x="7143750" y="4643438"/>
          <p14:tracePt t="137660" x="7143750" y="4670425"/>
          <p14:tracePt t="137677" x="7143750" y="4687888"/>
          <p14:tracePt t="137693" x="7143750" y="4705350"/>
          <p14:tracePt t="137710" x="7143750" y="4741863"/>
          <p14:tracePt t="137727" x="7161213" y="4768850"/>
          <p14:tracePt t="137744" x="7170738" y="4786313"/>
          <p14:tracePt t="137760" x="7170738" y="4795838"/>
          <p14:tracePt t="137778" x="7170738" y="4857750"/>
          <p14:tracePt t="137794" x="7170738" y="4875213"/>
          <p14:tracePt t="137811" x="7170738" y="4902200"/>
          <p14:tracePt t="137827" x="7170738" y="4946650"/>
          <p14:tracePt t="137844" x="7170738" y="4983163"/>
          <p14:tracePt t="137860" x="7170738" y="5027613"/>
          <p14:tracePt t="137877" x="7170738" y="5062538"/>
          <p14:tracePt t="137894" x="7170738" y="5072063"/>
          <p14:tracePt t="137910" x="7170738" y="5089525"/>
          <p14:tracePt t="137927" x="7170738" y="5108575"/>
          <p14:tracePt t="137944" x="7170738" y="5126038"/>
          <p14:tracePt t="137994" x="7170738" y="5133975"/>
          <p14:tracePt t="138018" x="7170738" y="5143500"/>
          <p14:tracePt t="138042" x="7170738" y="5160963"/>
          <p14:tracePt t="138050" x="7170738" y="5170488"/>
          <p14:tracePt t="138066" x="7170738" y="5187950"/>
          <p14:tracePt t="138090" x="7153275" y="5205413"/>
          <p14:tracePt t="138658" x="7153275" y="5187950"/>
          <p14:tracePt t="138666" x="7153275" y="5180013"/>
          <p14:tracePt t="138682" x="7153275" y="5170488"/>
          <p14:tracePt t="138694" x="7153275" y="5160963"/>
          <p14:tracePt t="138710" x="7153275" y="5116513"/>
          <p14:tracePt t="138727" x="7153275" y="5062538"/>
          <p14:tracePt t="138744" x="7153275" y="4956175"/>
          <p14:tracePt t="138746" x="7153275" y="4884738"/>
          <p14:tracePt t="138760" x="7153275" y="4840288"/>
          <p14:tracePt t="138778" x="7099300" y="4589463"/>
          <p14:tracePt t="138794" x="7099300" y="4554538"/>
          <p14:tracePt t="138811" x="7027863" y="4340225"/>
          <p14:tracePt t="138827" x="6965950" y="4179888"/>
          <p14:tracePt t="138843" x="6867525" y="4054475"/>
          <p14:tracePt t="138860" x="6751638" y="3911600"/>
          <p14:tracePt t="138877" x="6589713" y="3714750"/>
          <p14:tracePt t="138894" x="6303963" y="3482975"/>
          <p14:tracePt t="138910" x="6045200" y="3276600"/>
          <p14:tracePt t="138927" x="5732463" y="3044825"/>
          <p14:tracePt t="138944" x="5402263" y="2813050"/>
          <p14:tracePt t="138960" x="5160963" y="2625725"/>
          <p14:tracePt t="138977" x="5054600" y="2517775"/>
          <p14:tracePt t="138994" x="4929188" y="2384425"/>
          <p14:tracePt t="139011" x="4911725" y="2347913"/>
          <p14:tracePt t="139027" x="4884738" y="2330450"/>
          <p14:tracePt t="139044" x="4875213" y="2312988"/>
          <p14:tracePt t="139060" x="4867275" y="2312988"/>
          <p14:tracePt t="139077" x="4830763" y="2303463"/>
          <p14:tracePt t="139094" x="4786313" y="2268538"/>
          <p14:tracePt t="139111" x="4697413" y="2197100"/>
          <p14:tracePt t="139127" x="4679950" y="2179638"/>
          <p14:tracePt t="139144" x="4652963" y="2152650"/>
          <p14:tracePt t="139160" x="4643438" y="2143125"/>
          <p14:tracePt t="139178" x="4625975" y="2108200"/>
          <p14:tracePt t="139194" x="4616450" y="2098675"/>
          <p14:tracePt t="139250" x="4616450" y="2089150"/>
          <p14:tracePt t="139282" x="4616450" y="2081213"/>
          <p14:tracePt t="139290" x="4616450" y="2071688"/>
          <p14:tracePt t="139306" x="4616450" y="2062163"/>
          <p14:tracePt t="139313" x="4633913" y="2036763"/>
          <p14:tracePt t="139346" x="4633913" y="2027238"/>
          <p14:tracePt t="139362" x="4633913" y="2009775"/>
          <p14:tracePt t="139370" x="4633913" y="1982788"/>
          <p14:tracePt t="139386" x="4633913" y="1973263"/>
          <p14:tracePt t="139395" x="4652963" y="1946275"/>
          <p14:tracePt t="139412" x="4660900" y="1938338"/>
          <p14:tracePt t="139458" x="4670425" y="1928813"/>
          <p14:tracePt t="139466" x="4679950" y="1928813"/>
          <p14:tracePt t="139482" x="4705350" y="1928813"/>
          <p14:tracePt t="139498" x="4741863" y="1928813"/>
          <p14:tracePt t="139510" x="4751388" y="1928813"/>
          <p14:tracePt t="139527" x="4759325" y="1928813"/>
          <p14:tracePt t="139544" x="4786313" y="1928813"/>
          <p14:tracePt t="139570" x="4795838" y="1928813"/>
          <p14:tracePt t="139578" x="4803775" y="1928813"/>
          <p14:tracePt t="139594" x="4822825" y="1928813"/>
          <p14:tracePt t="139611" x="4857750" y="1928813"/>
          <p14:tracePt t="139627" x="4884738" y="1919288"/>
          <p14:tracePt t="140226" x="4902200" y="1919288"/>
          <p14:tracePt t="142186" x="4894263" y="1919288"/>
          <p14:tracePt t="142194" x="4875213" y="1919288"/>
          <p14:tracePt t="142210" x="4867275" y="1919288"/>
          <p14:tracePt t="142227" x="4857750" y="1919288"/>
          <p14:tracePt t="142234" x="4848225" y="1919288"/>
          <p14:tracePt t="142250" x="4822825" y="1919288"/>
          <p14:tracePt t="142266" x="4803775" y="1919288"/>
          <p14:tracePt t="142277" x="4786313" y="1919288"/>
          <p14:tracePt t="142294" x="4768850" y="1919288"/>
          <p14:tracePt t="142310" x="4759325" y="1919288"/>
          <p14:tracePt t="142327" x="4751388" y="1919288"/>
          <p14:tracePt t="142343" x="4741863" y="1919288"/>
          <p14:tracePt t="142360" x="4714875" y="1919288"/>
          <p14:tracePt t="142378" x="4705350" y="1919288"/>
          <p14:tracePt t="142394" x="4660900" y="1919288"/>
          <p14:tracePt t="142411" x="4643438" y="1919288"/>
          <p14:tracePt t="142427" x="4616450" y="1919288"/>
          <p14:tracePt t="142443" x="4598988" y="1919288"/>
          <p14:tracePt t="142460" x="4581525" y="1911350"/>
          <p14:tracePt t="142477" x="4545013" y="1911350"/>
          <p14:tracePt t="142494" x="4500563" y="1884363"/>
          <p14:tracePt t="142510" x="4473575" y="1884363"/>
          <p14:tracePt t="142527" x="4438650" y="1884363"/>
          <p14:tracePt t="142544" x="4429125" y="1884363"/>
          <p14:tracePt t="142890" x="4419600" y="1874838"/>
          <p14:tracePt t="142906" x="4419600" y="1866900"/>
          <p14:tracePt t="142930" x="4419600" y="1839913"/>
          <p14:tracePt t="142938" x="4419600" y="1830388"/>
          <p14:tracePt t="142946" x="4429125" y="1812925"/>
          <p14:tracePt t="142962" x="4429125" y="1785938"/>
          <p14:tracePt t="142977" x="4429125" y="1768475"/>
          <p14:tracePt t="142994" x="4491038" y="1714500"/>
          <p14:tracePt t="143011" x="4500563" y="1714500"/>
          <p14:tracePt t="143027" x="4537075" y="1714500"/>
          <p14:tracePt t="143044" x="4545013" y="1741488"/>
          <p14:tracePt t="143154" x="4572000" y="1768475"/>
          <p14:tracePt t="143162" x="4608513" y="1768475"/>
          <p14:tracePt t="143170" x="4633913" y="1768475"/>
          <p14:tracePt t="143178" x="4643438" y="1768475"/>
          <p14:tracePt t="143194" x="4705350" y="1704975"/>
          <p14:tracePt t="143211" x="4768850" y="1660525"/>
          <p14:tracePt t="143227" x="4803775" y="1616075"/>
          <p14:tracePt t="143244" x="4813300" y="1562100"/>
          <p14:tracePt t="143260" x="4813300" y="1509713"/>
          <p14:tracePt t="143277" x="4830763" y="1465263"/>
          <p14:tracePt t="143293" x="4830763" y="1446213"/>
          <p14:tracePt t="143310" x="4830763" y="1419225"/>
          <p14:tracePt t="143327" x="4848225" y="1401763"/>
          <p14:tracePt t="143343" x="4857750" y="1374775"/>
          <p14:tracePt t="143360" x="4867275" y="1357313"/>
          <p14:tracePt t="143378" x="4867275" y="1347788"/>
          <p14:tracePt t="143393" x="4875213" y="1312863"/>
          <p14:tracePt t="143411" x="4902200" y="1285875"/>
          <p14:tracePt t="143514" x="4911725" y="1258888"/>
          <p14:tracePt t="143538" x="4929188" y="1250950"/>
          <p14:tracePt t="143570" x="4938713" y="1241425"/>
          <p14:tracePt t="143586" x="4938713" y="1214438"/>
          <p14:tracePt t="143826" x="4938713" y="1204913"/>
          <p14:tracePt t="143834" x="4938713" y="1196975"/>
          <p14:tracePt t="143874" x="4938713" y="1187450"/>
          <p14:tracePt t="143898" x="4938713" y="1160463"/>
          <p14:tracePt t="143922" x="4938713" y="1152525"/>
          <p14:tracePt t="144258" x="4946650" y="1143000"/>
          <p14:tracePt t="144314" x="4956175" y="1143000"/>
          <p14:tracePt t="144346" x="4965700" y="1143000"/>
          <p14:tracePt t="144378" x="4973638" y="1143000"/>
          <p14:tracePt t="144402" x="5000625" y="1143000"/>
          <p14:tracePt t="144426" x="5010150" y="1143000"/>
          <p14:tracePt t="144434" x="5018088" y="1143000"/>
          <p14:tracePt t="144458" x="5027613" y="1133475"/>
          <p14:tracePt t="144466" x="5045075" y="1133475"/>
          <p14:tracePt t="144490" x="5062538" y="1133475"/>
          <p14:tracePt t="144514" x="5072063" y="1133475"/>
          <p14:tracePt t="144530" x="5081588" y="1133475"/>
          <p14:tracePt t="144546" x="5099050" y="1133475"/>
          <p14:tracePt t="144561" x="5108575" y="1133475"/>
          <p14:tracePt t="144578" x="5126038" y="1133475"/>
          <p14:tracePt t="144594" x="5133975" y="1133475"/>
          <p14:tracePt t="144602" x="5153025" y="1133475"/>
          <p14:tracePt t="144627" x="5160963" y="1133475"/>
          <p14:tracePt t="144666" x="5170488" y="1133475"/>
          <p14:tracePt t="144914" x="5160963" y="1133475"/>
          <p14:tracePt t="144922" x="5126038" y="1133475"/>
          <p14:tracePt t="144930" x="5108575" y="1133475"/>
          <p14:tracePt t="144944" x="5062538" y="1133475"/>
          <p14:tracePt t="144960" x="5037138" y="1133475"/>
          <p14:tracePt t="144993" x="5018088" y="1133475"/>
          <p14:tracePt t="145098" x="5000625" y="1133475"/>
          <p14:tracePt t="145114" x="4991100" y="1133475"/>
          <p14:tracePt t="145122" x="4983163" y="1133475"/>
          <p14:tracePt t="145146" x="4965700" y="1133475"/>
          <p14:tracePt t="145178" x="4956175" y="1133475"/>
          <p14:tracePt t="145186" x="4946650" y="1133475"/>
          <p14:tracePt t="145498" x="4956175" y="1133475"/>
          <p14:tracePt t="145602" x="4929188" y="1133475"/>
          <p14:tracePt t="145610" x="4911725" y="1133475"/>
          <p14:tracePt t="145618" x="4884738" y="1133475"/>
          <p14:tracePt t="145627" x="4875213" y="1133475"/>
          <p14:tracePt t="145644" x="4840288" y="1133475"/>
          <p14:tracePt t="145660" x="4830763" y="1133475"/>
          <p14:tracePt t="145786" x="4884738" y="1133475"/>
          <p14:tracePt t="145794" x="4919663" y="1133475"/>
          <p14:tracePt t="145802" x="4956175" y="1133475"/>
          <p14:tracePt t="145811" x="5010150" y="1133475"/>
          <p14:tracePt t="145827" x="5089525" y="1133475"/>
          <p14:tracePt t="145843" x="5153025" y="1133475"/>
          <p14:tracePt t="145861" x="5160963" y="1133475"/>
          <p14:tracePt t="145978" x="5170488" y="1133475"/>
          <p14:tracePt t="145986" x="5197475" y="1133475"/>
          <p14:tracePt t="145994" x="5205413" y="1133475"/>
          <p14:tracePt t="146011" x="5224463" y="1133475"/>
          <p14:tracePt t="146027" x="5268913" y="1133475"/>
          <p14:tracePt t="146043" x="5313363" y="1143000"/>
          <p14:tracePt t="146060" x="5375275" y="1160463"/>
          <p14:tracePt t="146076" x="5438775" y="1160463"/>
          <p14:tracePt t="146093" x="5456238" y="1160463"/>
          <p14:tracePt t="146110" x="5491163" y="1169988"/>
          <p14:tracePt t="146146" x="5500688" y="1169988"/>
          <p14:tracePt t="146338" x="5510213" y="1169988"/>
          <p14:tracePt t="146362" x="5537200" y="1169988"/>
          <p14:tracePt t="146378" x="5545138" y="1169988"/>
          <p14:tracePt t="146394" x="5554663" y="1169988"/>
          <p14:tracePt t="146402" x="5562600" y="1169988"/>
          <p14:tracePt t="146411" x="5589588" y="1169988"/>
          <p14:tracePt t="146427" x="5608638" y="1169988"/>
          <p14:tracePt t="146443" x="5634038" y="1169988"/>
          <p14:tracePt t="146460" x="5653088" y="1169988"/>
          <p14:tracePt t="146477" x="5670550" y="1169988"/>
          <p14:tracePt t="146493" x="5688013" y="1169988"/>
          <p14:tracePt t="146510" x="5697538" y="1169988"/>
          <p14:tracePt t="146527" x="5724525" y="1169988"/>
          <p14:tracePt t="146543" x="5741988" y="1169988"/>
          <p14:tracePt t="146560" x="5751513" y="1169988"/>
          <p14:tracePt t="146626" x="5759450" y="1169988"/>
          <p14:tracePt t="146658" x="5768975" y="1169988"/>
          <p14:tracePt t="146690" x="5795963" y="1169988"/>
          <p14:tracePt t="146714" x="5803900" y="1169988"/>
          <p14:tracePt t="146722" x="5813425" y="1169988"/>
          <p14:tracePt t="148418" x="5822950" y="1169988"/>
          <p14:tracePt t="148466" x="5822950" y="1160463"/>
          <p14:tracePt t="148474" x="5803900" y="1160463"/>
          <p14:tracePt t="148482" x="5795963" y="1160463"/>
          <p14:tracePt t="148493" x="5759450" y="1160463"/>
          <p14:tracePt t="148510" x="5697538" y="1160463"/>
          <p14:tracePt t="148527" x="5616575" y="1160463"/>
          <p14:tracePt t="148543" x="5537200" y="1187450"/>
          <p14:tracePt t="148560" x="5473700" y="1231900"/>
          <p14:tracePt t="148577" x="5367338" y="1250950"/>
          <p14:tracePt t="148593" x="5295900" y="1268413"/>
          <p14:tracePt t="148610" x="5224463" y="1295400"/>
          <p14:tracePt t="148627" x="5153025" y="1303338"/>
          <p14:tracePt t="148643" x="5062538" y="1347788"/>
          <p14:tracePt t="148660" x="5000625" y="1357313"/>
          <p14:tracePt t="148676" x="4938713" y="1374775"/>
          <p14:tracePt t="148693" x="4894263" y="1393825"/>
          <p14:tracePt t="148710" x="4857750" y="1411288"/>
          <p14:tracePt t="148727" x="4822825" y="1419225"/>
          <p14:tracePt t="148743" x="4795838" y="1438275"/>
          <p14:tracePt t="148760" x="4741863" y="1465263"/>
          <p14:tracePt t="148777" x="4732338" y="1465263"/>
          <p14:tracePt t="148779" x="4697413" y="1465263"/>
          <p14:tracePt t="148793" x="4679950" y="1482725"/>
          <p14:tracePt t="148810" x="4616450" y="1490663"/>
          <p14:tracePt t="148827" x="4554538" y="1536700"/>
          <p14:tracePt t="148843" x="4510088" y="1544638"/>
          <p14:tracePt t="148860" x="4465638" y="1562100"/>
          <p14:tracePt t="148877" x="4419600" y="1589088"/>
          <p14:tracePt t="148893" x="4367213" y="1598613"/>
          <p14:tracePt t="148910" x="4286250" y="1625600"/>
          <p14:tracePt t="148926" x="4241800" y="1660525"/>
          <p14:tracePt t="148943" x="4205288" y="1679575"/>
          <p14:tracePt t="148960" x="4143375" y="1724025"/>
          <p14:tracePt t="148977" x="4133850" y="1731963"/>
          <p14:tracePt t="148993" x="4116388" y="1741488"/>
          <p14:tracePt t="149010" x="4081463" y="1768475"/>
          <p14:tracePt t="149026" x="4071938" y="1776413"/>
          <p14:tracePt t="149043" x="4054475" y="1785938"/>
          <p14:tracePt t="149060" x="4044950" y="1795463"/>
          <p14:tracePt t="149077" x="4027488" y="1822450"/>
          <p14:tracePt t="149110" x="4017963" y="1830388"/>
          <p14:tracePt t="149146" x="4010025" y="1839913"/>
          <p14:tracePt t="149170" x="3983038" y="1857375"/>
          <p14:tracePt t="149186" x="3973513" y="1874838"/>
          <p14:tracePt t="149210" x="3965575" y="1893888"/>
          <p14:tracePt t="149234" x="3946525" y="1919288"/>
          <p14:tracePt t="149258" x="3946525" y="1928813"/>
          <p14:tracePt t="149514" x="3938588" y="1938338"/>
          <p14:tracePt t="149954" x="3929063" y="1938338"/>
          <p14:tracePt t="150002" x="3946525" y="1928813"/>
          <p14:tracePt t="150018" x="3956050" y="1919288"/>
          <p14:tracePt t="150362" x="3929063" y="1901825"/>
          <p14:tracePt t="150386" x="3919538" y="1893888"/>
          <p14:tracePt t="150410" x="3911600" y="1884363"/>
          <p14:tracePt t="150442" x="3884613" y="1884363"/>
          <p14:tracePt t="150450" x="3875088" y="1884363"/>
          <p14:tracePt t="150459" x="3867150" y="1874838"/>
          <p14:tracePt t="150477" x="3857625" y="1866900"/>
          <p14:tracePt t="150493" x="3840163" y="1857375"/>
          <p14:tracePt t="150510" x="3803650" y="1822450"/>
          <p14:tracePt t="150527" x="3768725" y="1812925"/>
          <p14:tracePt t="150560" x="3759200" y="1812925"/>
          <p14:tracePt t="151090" x="3751263" y="1812925"/>
          <p14:tracePt t="151162" x="3751263" y="1822450"/>
          <p14:tracePt t="151402" x="3751263" y="1830388"/>
          <p14:tracePt t="151434" x="3751263" y="1839913"/>
          <p14:tracePt t="151474" x="3751263" y="1866900"/>
          <p14:tracePt t="151514" x="3751263" y="1874838"/>
          <p14:tracePt t="151546" x="3751263" y="1884363"/>
          <p14:tracePt t="152162" x="3741738" y="1893888"/>
          <p14:tracePt t="152170" x="3724275" y="1893888"/>
          <p14:tracePt t="152746" x="3732213" y="1901825"/>
          <p14:tracePt t="152754" x="3751263" y="1901825"/>
          <p14:tracePt t="152762" x="3776663" y="1928813"/>
          <p14:tracePt t="152778" x="3813175" y="1928813"/>
          <p14:tracePt t="152794" x="3830638" y="1938338"/>
          <p14:tracePt t="152810" x="3884613" y="1946275"/>
          <p14:tracePt t="152882" x="3894138" y="1946275"/>
          <p14:tracePt t="152906" x="3902075" y="1946275"/>
          <p14:tracePt t="153330" x="3919538" y="1946275"/>
          <p14:tracePt t="153354" x="3929063" y="1946275"/>
          <p14:tracePt t="153362" x="3938588" y="1946275"/>
          <p14:tracePt t="153394" x="3956050" y="1938338"/>
          <p14:tracePt t="153402" x="3965575" y="1928813"/>
          <p14:tracePt t="153411" x="3983038" y="1919288"/>
          <p14:tracePt t="153427" x="4010025" y="1893888"/>
          <p14:tracePt t="153443" x="4017963" y="1884363"/>
          <p14:tracePt t="153459" x="4037013" y="1857375"/>
          <p14:tracePt t="153477" x="4098925" y="1822450"/>
          <p14:tracePt t="153493" x="4152900" y="1795463"/>
          <p14:tracePt t="153510" x="4276725" y="1724025"/>
          <p14:tracePt t="153526" x="4483100" y="1616075"/>
          <p14:tracePt t="153543" x="4652963" y="1500188"/>
          <p14:tracePt t="153560" x="4848225" y="1374775"/>
          <p14:tracePt t="153576" x="4973638" y="1268413"/>
          <p14:tracePt t="153593" x="5027613" y="1223963"/>
          <p14:tracePt t="153609" x="5027613" y="1214438"/>
          <p14:tracePt t="153627" x="5027613" y="1204913"/>
          <p14:tracePt t="153730" x="5018088" y="1196975"/>
          <p14:tracePt t="153762" x="5018088" y="1187450"/>
          <p14:tracePt t="153770" x="5018088" y="1169988"/>
          <p14:tracePt t="153778" x="5018088" y="1152525"/>
          <p14:tracePt t="153793" x="5018088" y="1143000"/>
          <p14:tracePt t="153811" x="5018088" y="1133475"/>
          <p14:tracePt t="153828" x="5010150" y="1125538"/>
          <p14:tracePt t="153866" x="5000625" y="1125538"/>
          <p14:tracePt t="153890" x="4991100" y="1125538"/>
          <p14:tracePt t="153906" x="4983163" y="1125538"/>
          <p14:tracePt t="153930" x="4956175" y="1125538"/>
          <p14:tracePt t="154082" x="4991100" y="1125538"/>
          <p14:tracePt t="154090" x="5010150" y="1125538"/>
          <p14:tracePt t="154098" x="5062538" y="1125538"/>
          <p14:tracePt t="154110" x="5108575" y="1125538"/>
          <p14:tracePt t="154126" x="5214938" y="1108075"/>
          <p14:tracePt t="154143" x="5224463" y="1098550"/>
          <p14:tracePt t="154346" x="5259388" y="1089025"/>
          <p14:tracePt t="154354" x="5268913" y="1089025"/>
          <p14:tracePt t="154362" x="5276850" y="1089025"/>
          <p14:tracePt t="154377" x="5313363" y="1089025"/>
          <p14:tracePt t="154394" x="5357813" y="1089025"/>
          <p14:tracePt t="154410" x="5384800" y="1089025"/>
          <p14:tracePt t="154426" x="5394325" y="1089025"/>
          <p14:tracePt t="154443" x="5411788" y="1089025"/>
          <p14:tracePt t="154460" x="5419725" y="1089025"/>
          <p14:tracePt t="154476" x="5429250" y="1089025"/>
          <p14:tracePt t="154493" x="5465763" y="1089025"/>
          <p14:tracePt t="154526" x="5491163" y="1089025"/>
          <p14:tracePt t="154543" x="5500688" y="1089025"/>
          <p14:tracePt t="154560" x="5518150" y="1089025"/>
          <p14:tracePt t="154642" x="5527675" y="1089025"/>
          <p14:tracePt t="154650" x="5545138" y="1089025"/>
          <p14:tracePt t="154659" x="5554663" y="1089025"/>
          <p14:tracePt t="154676" x="5572125" y="1089025"/>
          <p14:tracePt t="154693" x="5581650" y="1098550"/>
          <p14:tracePt t="154710" x="5589588" y="1098550"/>
          <p14:tracePt t="154726" x="5608638" y="1098550"/>
          <p14:tracePt t="154743" x="5634038" y="1098550"/>
          <p14:tracePt t="154760" x="5653088" y="1098550"/>
          <p14:tracePt t="154776" x="5688013" y="1098550"/>
          <p14:tracePt t="154794" x="5724525" y="1116013"/>
          <p14:tracePt t="154810" x="5751513" y="1116013"/>
          <p14:tracePt t="154811" x="5759450" y="1116013"/>
          <p14:tracePt t="154826" x="5786438" y="1116013"/>
          <p14:tracePt t="154843" x="5803900" y="1125538"/>
          <p14:tracePt t="154860" x="5822950" y="1125538"/>
          <p14:tracePt t="154876" x="5840413" y="1125538"/>
          <p14:tracePt t="154893" x="5848350" y="1125538"/>
          <p14:tracePt t="154910" x="5857875" y="1125538"/>
          <p14:tracePt t="154954" x="5867400" y="1125538"/>
          <p14:tracePt t="154986" x="5875338" y="1125538"/>
          <p14:tracePt t="154994" x="5894388" y="1125538"/>
          <p14:tracePt t="155218" x="5902325" y="1125538"/>
          <p14:tracePt t="155546" x="5884863" y="1125538"/>
          <p14:tracePt t="155554" x="5830888" y="1143000"/>
          <p14:tracePt t="155562" x="5795963" y="1152525"/>
          <p14:tracePt t="155576" x="5741988" y="1169988"/>
          <p14:tracePt t="155594" x="5562600" y="1196975"/>
          <p14:tracePt t="155610" x="5303838" y="1276350"/>
          <p14:tracePt t="155627" x="5027613" y="1347788"/>
          <p14:tracePt t="155643" x="4822825" y="1419225"/>
          <p14:tracePt t="155660" x="4660900" y="1446213"/>
          <p14:tracePt t="155676" x="4545013" y="1517650"/>
          <p14:tracePt t="155693" x="4465638" y="1554163"/>
          <p14:tracePt t="155709" x="4375150" y="1589088"/>
          <p14:tracePt t="155726" x="4313238" y="1625600"/>
          <p14:tracePt t="155743" x="4259263" y="1652588"/>
          <p14:tracePt t="155760" x="4224338" y="1679575"/>
          <p14:tracePt t="155776" x="4179888" y="1697038"/>
          <p14:tracePt t="155793" x="4143375" y="1697038"/>
          <p14:tracePt t="155810" x="4044950" y="1697038"/>
          <p14:tracePt t="155827" x="3973513" y="1697038"/>
          <p14:tracePt t="155843" x="3911600" y="1697038"/>
          <p14:tracePt t="155860" x="3857625" y="1704975"/>
          <p14:tracePt t="155938" x="3848100" y="1724025"/>
          <p14:tracePt t="155962" x="3840163" y="1731963"/>
          <p14:tracePt t="155986" x="3840163" y="1741488"/>
          <p14:tracePt t="155994" x="3840163" y="1751013"/>
          <p14:tracePt t="156002" x="3840163" y="1768475"/>
          <p14:tracePt t="156018" x="3840163" y="1795463"/>
          <p14:tracePt t="156028" x="3840163" y="1803400"/>
          <p14:tracePt t="156043" x="3840163" y="1830388"/>
          <p14:tracePt t="156066" x="3840163" y="1839913"/>
          <p14:tracePt t="156082" x="3840163" y="1847850"/>
          <p14:tracePt t="156093" x="3840163" y="1857375"/>
          <p14:tracePt t="156109" x="3840163" y="1893888"/>
          <p14:tracePt t="156126" x="3830638" y="1911350"/>
          <p14:tracePt t="156754" x="3830638" y="1919288"/>
          <p14:tracePt t="156770" x="3840163" y="1919288"/>
          <p14:tracePt t="156794" x="3867150" y="1919288"/>
          <p14:tracePt t="156810" x="3875088" y="1919288"/>
          <p14:tracePt t="156818" x="3911600" y="1893888"/>
          <p14:tracePt t="156834" x="3929063" y="1884363"/>
          <p14:tracePt t="156843" x="3973513" y="1866900"/>
          <p14:tracePt t="156859" x="4071938" y="1830388"/>
          <p14:tracePt t="156876" x="4224338" y="1795463"/>
          <p14:tracePt t="156893" x="4384675" y="1751013"/>
          <p14:tracePt t="156909" x="4518025" y="1714500"/>
          <p14:tracePt t="156926" x="4589463" y="1704975"/>
          <p14:tracePt t="156943" x="4633913" y="1687513"/>
          <p14:tracePt t="156960" x="4643438" y="1679575"/>
          <p14:tracePt t="156993" x="4652963" y="1679575"/>
          <p14:tracePt t="157009" x="4687888" y="1679575"/>
          <p14:tracePt t="157027" x="4732338" y="1679575"/>
          <p14:tracePt t="157043" x="4751388" y="1679575"/>
          <p14:tracePt t="157059" x="4803775" y="1687513"/>
          <p14:tracePt t="157076" x="4830763" y="1687513"/>
          <p14:tracePt t="157093" x="4894263" y="1697038"/>
          <p14:tracePt t="157109" x="4973638" y="1697038"/>
          <p14:tracePt t="157126" x="5027613" y="1697038"/>
          <p14:tracePt t="157143" x="5099050" y="1731963"/>
          <p14:tracePt t="157159" x="5126038" y="1741488"/>
          <p14:tracePt t="157176" x="5180013" y="1758950"/>
          <p14:tracePt t="157193" x="5180013" y="1776413"/>
          <p14:tracePt t="157210" x="5197475" y="1812925"/>
          <p14:tracePt t="157227" x="5205413" y="1857375"/>
          <p14:tracePt t="157243" x="5214938" y="1866900"/>
          <p14:tracePt t="157276" x="5214938" y="1901825"/>
          <p14:tracePt t="157293" x="5241925" y="1919288"/>
          <p14:tracePt t="157326" x="5251450" y="1938338"/>
          <p14:tracePt t="157359" x="5259388" y="1955800"/>
          <p14:tracePt t="157506" x="5268913" y="1955800"/>
          <p14:tracePt t="157514" x="5276850" y="1955800"/>
          <p14:tracePt t="157526" x="5303838" y="1955800"/>
          <p14:tracePt t="157543" x="5330825" y="1955800"/>
          <p14:tracePt t="157559" x="5375275" y="1955800"/>
          <p14:tracePt t="157576" x="5419725" y="1955800"/>
          <p14:tracePt t="157593" x="5483225" y="1955800"/>
          <p14:tracePt t="157609" x="5518150" y="1955800"/>
          <p14:tracePt t="157627" x="5537200" y="1955800"/>
          <p14:tracePt t="157714" x="5545138" y="1955800"/>
          <p14:tracePt t="157730" x="5572125" y="1955800"/>
          <p14:tracePt t="157738" x="5608638" y="1955800"/>
          <p14:tracePt t="157746" x="5616575" y="1955800"/>
          <p14:tracePt t="157759" x="5661025" y="1955800"/>
          <p14:tracePt t="157776" x="5759450" y="1946275"/>
          <p14:tracePt t="157793" x="5884863" y="1938338"/>
          <p14:tracePt t="157810" x="6000750" y="1919288"/>
          <p14:tracePt t="157827" x="6062663" y="1893888"/>
          <p14:tracePt t="157843" x="6072188" y="1884363"/>
          <p14:tracePt t="157859" x="6081713" y="1884363"/>
          <p14:tracePt t="157892" x="6108700" y="1884363"/>
          <p14:tracePt t="157910" x="6126163" y="1884363"/>
          <p14:tracePt t="157926" x="6170613" y="1884363"/>
          <p14:tracePt t="157943" x="6232525" y="1884363"/>
          <p14:tracePt t="157960" x="6276975" y="1884363"/>
          <p14:tracePt t="157977" x="6340475" y="1884363"/>
          <p14:tracePt t="157993" x="6348413" y="1884363"/>
          <p14:tracePt t="158009" x="6357938" y="1884363"/>
          <p14:tracePt t="158043" x="6367463" y="1884363"/>
          <p14:tracePt t="158059" x="6394450" y="1884363"/>
          <p14:tracePt t="158066" x="6402388" y="1884363"/>
          <p14:tracePt t="158082" x="6419850" y="1884363"/>
          <p14:tracePt t="158098" x="6446838" y="1884363"/>
          <p14:tracePt t="158109" x="6465888" y="1884363"/>
          <p14:tracePt t="158126" x="6500813" y="1884363"/>
          <p14:tracePt t="158143" x="6510338" y="1884363"/>
          <p14:tracePt t="158159" x="6527800" y="1884363"/>
          <p14:tracePt t="158176" x="6589713" y="1884363"/>
          <p14:tracePt t="158193" x="6697663" y="1884363"/>
          <p14:tracePt t="158210" x="6848475" y="1884363"/>
          <p14:tracePt t="158227" x="6919913" y="1884363"/>
          <p14:tracePt t="158243" x="6983413" y="1893888"/>
          <p14:tracePt t="158330" x="7010400" y="1893888"/>
          <p14:tracePt t="158338" x="7018338" y="1893888"/>
          <p14:tracePt t="158354" x="7027863" y="1911350"/>
          <p14:tracePt t="158362" x="7037388" y="1911350"/>
          <p14:tracePt t="158378" x="7072313" y="1919288"/>
          <p14:tracePt t="158394" x="7081838" y="1919288"/>
          <p14:tracePt t="158410" x="7126288" y="1919288"/>
          <p14:tracePt t="158427" x="7188200" y="1919288"/>
          <p14:tracePt t="158443" x="7232650" y="1919288"/>
          <p14:tracePt t="158459" x="7251700" y="1919288"/>
          <p14:tracePt t="158476" x="7259638" y="1919288"/>
          <p14:tracePt t="158493" x="7286625" y="1919288"/>
          <p14:tracePt t="158509" x="7296150" y="1919288"/>
          <p14:tracePt t="158526" x="7304088" y="1919288"/>
          <p14:tracePt t="158543" x="7331075" y="1938338"/>
          <p14:tracePt t="158559" x="7340600" y="1938338"/>
          <p14:tracePt t="158593" x="7348538" y="1938338"/>
          <p14:tracePt t="158611" x="7402513" y="1938338"/>
          <p14:tracePt t="158627" x="7412038" y="1938338"/>
          <p14:tracePt t="158778" x="7419975" y="1955800"/>
          <p14:tracePt t="162578" x="7446963" y="1955800"/>
          <p14:tracePt t="162594" x="7456488" y="1955800"/>
          <p14:tracePt t="162602" x="7466013" y="1965325"/>
          <p14:tracePt t="163082" x="7456488" y="1965325"/>
          <p14:tracePt t="163090" x="7446963" y="1965325"/>
          <p14:tracePt t="163634" x="7419975" y="1965325"/>
          <p14:tracePt t="163642" x="7402513" y="1965325"/>
          <p14:tracePt t="163650" x="7331075" y="1965325"/>
          <p14:tracePt t="163659" x="7232650" y="1965325"/>
          <p14:tracePt t="163676" x="6894513" y="1928813"/>
          <p14:tracePt t="163693" x="6465888" y="1911350"/>
          <p14:tracePt t="163709" x="5991225" y="1911350"/>
          <p14:tracePt t="163726" x="5572125" y="1911350"/>
          <p14:tracePt t="163743" x="5214938" y="1911350"/>
          <p14:tracePt t="163759" x="4946650" y="1911350"/>
          <p14:tracePt t="163776" x="4705350" y="1911350"/>
          <p14:tracePt t="163792" x="4446588" y="1911350"/>
          <p14:tracePt t="163810" x="4081463" y="1911350"/>
          <p14:tracePt t="163827" x="3840163" y="1911350"/>
          <p14:tracePt t="163843" x="3608388" y="1911350"/>
          <p14:tracePt t="163859" x="3411538" y="1911350"/>
          <p14:tracePt t="163876" x="3214688" y="1911350"/>
          <p14:tracePt t="163892" x="3062288" y="1884363"/>
          <p14:tracePt t="163909" x="2946400" y="1884363"/>
          <p14:tracePt t="163926" x="2847975" y="1847850"/>
          <p14:tracePt t="163943" x="2813050" y="1839913"/>
          <p14:tracePt t="163959" x="2768600" y="1839913"/>
          <p14:tracePt t="163976" x="2741613" y="1830388"/>
          <p14:tracePt t="163992" x="2732088" y="1830388"/>
          <p14:tracePt t="164018" x="2724150" y="1822450"/>
          <p14:tracePt t="164058" x="2697163" y="1803400"/>
          <p14:tracePt t="164066" x="2687638" y="1795463"/>
          <p14:tracePt t="164082" x="2679700" y="1795463"/>
          <p14:tracePt t="164092" x="2670175" y="1785938"/>
          <p14:tracePt t="164146" x="2652713" y="1785938"/>
          <p14:tracePt t="164154" x="2633663" y="1785938"/>
          <p14:tracePt t="164162" x="2608263" y="1785938"/>
          <p14:tracePt t="164176" x="2598738" y="1785938"/>
          <p14:tracePt t="164193" x="2562225" y="1785938"/>
          <p14:tracePt t="164266" x="2554288" y="1803400"/>
          <p14:tracePt t="164330" x="2544763" y="1803400"/>
          <p14:tracePt t="164362" x="2509838" y="1812925"/>
          <p14:tracePt t="164890" x="2509838" y="1830388"/>
          <p14:tracePt t="164898" x="2509838" y="1847850"/>
          <p14:tracePt t="164922" x="2500313" y="1857375"/>
          <p14:tracePt t="164946" x="2500313" y="1866900"/>
          <p14:tracePt t="164962" x="2500313" y="1884363"/>
          <p14:tracePt t="164986" x="2500313" y="1893888"/>
          <p14:tracePt t="165002" x="2490788" y="1919288"/>
          <p14:tracePt t="165058" x="2490788" y="1938338"/>
          <p14:tracePt t="165066" x="2482850" y="1955800"/>
          <p14:tracePt t="165730" x="2517775" y="1955800"/>
          <p14:tracePt t="165738" x="2554288" y="1955800"/>
          <p14:tracePt t="165746" x="2625725" y="1955800"/>
          <p14:tracePt t="165759" x="2705100" y="1955800"/>
          <p14:tracePt t="165776" x="2919413" y="1928813"/>
          <p14:tracePt t="165792" x="3259138" y="1911350"/>
          <p14:tracePt t="165810" x="3768725" y="1847850"/>
          <p14:tracePt t="165826" x="4125913" y="1847850"/>
          <p14:tracePt t="165843" x="4367213" y="1847850"/>
          <p14:tracePt t="165859" x="4491038" y="1847850"/>
          <p14:tracePt t="165876" x="4554538" y="1847850"/>
          <p14:tracePt t="165892" x="4562475" y="1847850"/>
          <p14:tracePt t="165926" x="4572000" y="1847850"/>
          <p14:tracePt t="165946" x="4581525" y="1847850"/>
          <p14:tracePt t="165962" x="4598988" y="1847850"/>
          <p14:tracePt t="165978" x="4625975" y="1847850"/>
          <p14:tracePt t="165992" x="4660900" y="1847850"/>
          <p14:tracePt t="166010" x="4732338" y="1847850"/>
          <p14:tracePt t="166027" x="4768850" y="1847850"/>
          <p14:tracePt t="166043" x="4795838" y="1847850"/>
          <p14:tracePt t="166059" x="4857750" y="1847850"/>
          <p14:tracePt t="166076" x="4902200" y="1847850"/>
          <p14:tracePt t="166092" x="4965700" y="1847850"/>
          <p14:tracePt t="166109" x="4983163" y="1847850"/>
          <p14:tracePt t="166126" x="5045075" y="1847850"/>
          <p14:tracePt t="166142" x="5099050" y="1847850"/>
          <p14:tracePt t="166159" x="5160963" y="1847850"/>
          <p14:tracePt t="166176" x="5197475" y="1847850"/>
          <p14:tracePt t="166192" x="5205413" y="1847850"/>
          <p14:tracePt t="166209" x="5214938" y="1847850"/>
          <p14:tracePt t="166226" x="5241925" y="1847850"/>
          <p14:tracePt t="166274" x="5251450" y="1839913"/>
          <p14:tracePt t="166290" x="5259388" y="1839913"/>
          <p14:tracePt t="166298" x="5268913" y="1839913"/>
          <p14:tracePt t="166309" x="5286375" y="1839913"/>
          <p14:tracePt t="166326" x="5303838" y="1839913"/>
          <p14:tracePt t="166342" x="5322888" y="1839913"/>
          <p14:tracePt t="166359" x="5340350" y="1857375"/>
          <p14:tracePt t="166376" x="5357813" y="1857375"/>
          <p14:tracePt t="166392" x="5367338" y="1857375"/>
          <p14:tracePt t="166409" x="5375275" y="1857375"/>
          <p14:tracePt t="166434" x="5394325" y="1857375"/>
          <p14:tracePt t="166610" x="5419725" y="1866900"/>
          <p14:tracePt t="168074" x="5411788" y="1866900"/>
          <p14:tracePt t="168082" x="5375275" y="1866900"/>
          <p14:tracePt t="168092" x="5348288" y="1866900"/>
          <p14:tracePt t="168109" x="5276850" y="1866900"/>
          <p14:tracePt t="168126" x="5133975" y="1866900"/>
          <p14:tracePt t="168143" x="4884738" y="1884363"/>
          <p14:tracePt t="168159" x="4660900" y="1938338"/>
          <p14:tracePt t="168176" x="4438650" y="1973263"/>
          <p14:tracePt t="168192" x="4170363" y="1990725"/>
          <p14:tracePt t="168210" x="3965575" y="2062163"/>
          <p14:tracePt t="168226" x="3813175" y="2133600"/>
          <p14:tracePt t="168243" x="3705225" y="2170113"/>
          <p14:tracePt t="168259" x="3643313" y="2197100"/>
          <p14:tracePt t="168276" x="3598863" y="2205038"/>
          <p14:tracePt t="168292" x="3544888" y="2251075"/>
          <p14:tracePt t="168309" x="3490913" y="2259013"/>
          <p14:tracePt t="168326" x="3429000" y="2286000"/>
          <p14:tracePt t="168342" x="3375025" y="2322513"/>
          <p14:tracePt t="168359" x="3295650" y="2330450"/>
          <p14:tracePt t="168376" x="3232150" y="2374900"/>
          <p14:tracePt t="168392" x="3214688" y="2384425"/>
          <p14:tracePt t="168409" x="3179763" y="2401888"/>
          <p14:tracePt t="168450" x="3170238" y="2411413"/>
          <p14:tracePt t="168522" x="3170238" y="2419350"/>
          <p14:tracePt t="168530" x="3179763" y="2428875"/>
          <p14:tracePt t="168554" x="3187700" y="2428875"/>
          <p14:tracePt t="168562" x="3214688" y="2428875"/>
          <p14:tracePt t="168575" x="3232150" y="2428875"/>
          <p14:tracePt t="168592" x="3313113" y="2428875"/>
          <p14:tracePt t="168610" x="3419475" y="2428875"/>
          <p14:tracePt t="168626" x="3554413" y="2411413"/>
          <p14:tracePt t="168643" x="3633788" y="2393950"/>
          <p14:tracePt t="168706" x="3643313" y="2384425"/>
          <p14:tracePt t="168762" x="3625850" y="2384425"/>
          <p14:tracePt t="168850" x="3616325" y="2384425"/>
          <p14:tracePt t="168866" x="3608388" y="2384425"/>
          <p14:tracePt t="168890" x="3589338" y="2384425"/>
          <p14:tracePt t="168898" x="3581400" y="2384425"/>
          <p14:tracePt t="168909" x="3562350" y="2384425"/>
          <p14:tracePt t="168926" x="3509963" y="2384425"/>
          <p14:tracePt t="168942" x="3465513" y="2384425"/>
          <p14:tracePt t="168959" x="3455988" y="2384425"/>
          <p14:tracePt t="169386" x="3446463" y="2401888"/>
          <p14:tracePt t="169394" x="3465513" y="2428875"/>
          <p14:tracePt t="169402" x="3465513" y="2465388"/>
          <p14:tracePt t="169410" x="3490913" y="2500313"/>
          <p14:tracePt t="169426" x="3500438" y="2544763"/>
          <p14:tracePt t="169443" x="3687763" y="2714625"/>
          <p14:tracePt t="169459" x="3956050" y="2901950"/>
          <p14:tracePt t="169476" x="4322763" y="3143250"/>
          <p14:tracePt t="169492" x="4848225" y="3429000"/>
          <p14:tracePt t="169509" x="5751513" y="3768725"/>
          <p14:tracePt t="169525" x="6724650" y="4054475"/>
          <p14:tracePt t="169542" x="7599363" y="4303713"/>
          <p14:tracePt t="169559" x="8143875" y="4429125"/>
          <p14:tracePt t="169575" x="8537575" y="4510088"/>
          <p14:tracePt t="169592" x="8732838" y="4562475"/>
          <p14:tracePt t="169610" x="8769350" y="4572000"/>
          <p14:tracePt t="169625" x="8777288" y="4572000"/>
          <p14:tracePt t="169642" x="8813800" y="4572000"/>
          <p14:tracePt t="169659" x="8840788" y="4572000"/>
          <p14:tracePt t="169730" x="8804275" y="4572000"/>
          <p14:tracePt t="169738" x="8715375" y="4537075"/>
          <p14:tracePt t="169746" x="8688388" y="4537075"/>
          <p14:tracePt t="169759" x="8616950" y="4537075"/>
          <p14:tracePt t="169776" x="8599488" y="4518025"/>
          <p14:tracePt t="169826" x="8626475" y="4500563"/>
          <p14:tracePt t="169834" x="8661400" y="4510088"/>
          <p14:tracePt t="169843" x="8697913" y="4518025"/>
          <p14:tracePt t="169859" x="8777288" y="4562475"/>
          <p14:tracePt t="169875" x="8831263" y="4581525"/>
          <p14:tracePt t="169892" x="8947150" y="4643438"/>
          <p14:tracePt t="169909" x="9134475" y="4751388"/>
          <p14:tracePt t="169926" x="9215438" y="4813300"/>
          <p14:tracePt t="169942" x="9313863" y="4867275"/>
          <p14:tracePt t="169959" x="9375775" y="4938713"/>
          <p14:tracePt t="169976" x="9439275" y="4991100"/>
          <p14:tracePt t="169992" x="9474200" y="5000625"/>
          <p14:tracePt t="170009" x="9510713" y="5010150"/>
          <p14:tracePt t="170026" x="9537700" y="5027613"/>
          <p14:tracePt t="170066" x="9563100" y="5027613"/>
          <p14:tracePt t="170076" x="9572625" y="5037138"/>
          <p14:tracePt t="170092" x="9599613" y="5062538"/>
          <p14:tracePt t="170109" x="9609138" y="5089525"/>
          <p14:tracePt t="170125" x="9644063" y="5126038"/>
          <p14:tracePt t="170142" x="9653588" y="5133975"/>
          <p14:tracePt t="170159" x="9661525" y="5143500"/>
          <p14:tracePt t="170175" x="9671050" y="5170488"/>
          <p14:tracePt t="170192" x="9698038" y="5187950"/>
          <p14:tracePt t="170209" x="9725025" y="5224463"/>
          <p14:tracePt t="170226" x="9752013" y="5232400"/>
          <p14:tracePt t="170243" x="9769475" y="5268913"/>
          <p14:tracePt t="170442" x="9769475" y="5259388"/>
          <p14:tracePt t="170450" x="9732963" y="5224463"/>
          <p14:tracePt t="170459" x="9688513" y="5187950"/>
          <p14:tracePt t="170475" x="9385300" y="4973638"/>
          <p14:tracePt t="170492" x="8966200" y="4776788"/>
          <p14:tracePt t="170509" x="8420100" y="4554538"/>
          <p14:tracePt t="170525" x="7813675" y="4348163"/>
          <p14:tracePt t="170542" x="7027863" y="4108450"/>
          <p14:tracePt t="170559" x="6313488" y="3929063"/>
          <p14:tracePt t="170576" x="5840413" y="3768725"/>
          <p14:tracePt t="170592" x="5473700" y="3670300"/>
          <p14:tracePt t="170609" x="5133975" y="3571875"/>
          <p14:tracePt t="170626" x="4830763" y="3490913"/>
          <p14:tracePt t="170643" x="4759325" y="3465513"/>
          <p14:tracePt t="170659" x="4714875" y="3429000"/>
          <p14:tracePt t="170676" x="4679950" y="3394075"/>
          <p14:tracePt t="170692" x="4616450" y="3348038"/>
          <p14:tracePt t="170709" x="4554538" y="3295650"/>
          <p14:tracePt t="170725" x="4465638" y="3241675"/>
          <p14:tracePt t="170742" x="4357688" y="3197225"/>
          <p14:tracePt t="170759" x="4286250" y="3160713"/>
          <p14:tracePt t="170775" x="4133850" y="3116263"/>
          <p14:tracePt t="170792" x="3973513" y="3044825"/>
          <p14:tracePt t="170809" x="3803650" y="2911475"/>
          <p14:tracePt t="170826" x="3705225" y="2705100"/>
          <p14:tracePt t="170843" x="3660775" y="2571750"/>
          <p14:tracePt t="170859" x="3660775" y="2509838"/>
          <p14:tracePt t="170876" x="3660775" y="2490788"/>
          <p14:tracePt t="170892" x="3660775" y="2482850"/>
          <p14:tracePt t="170909" x="3652838" y="2455863"/>
          <p14:tracePt t="170970" x="3643313" y="2446338"/>
          <p14:tracePt t="170994" x="3633788" y="2438400"/>
          <p14:tracePt t="171002" x="3608388" y="2428875"/>
          <p14:tracePt t="171010" x="3598863" y="2419350"/>
          <p14:tracePt t="171026" x="3581400" y="2393950"/>
          <p14:tracePt t="171042" x="3571875" y="2384425"/>
          <p14:tracePt t="171498" x="3562350" y="2374900"/>
          <p14:tracePt t="173514" x="3571875" y="2374900"/>
          <p14:tracePt t="173522" x="3589338" y="2374900"/>
          <p14:tracePt t="173538" x="3598863" y="2374900"/>
          <p14:tracePt t="173546" x="3616325" y="2374900"/>
          <p14:tracePt t="173562" x="3643313" y="2374900"/>
          <p14:tracePt t="173578" x="3687763" y="2393950"/>
          <p14:tracePt t="173594" x="3705225" y="2393950"/>
          <p14:tracePt t="173609" x="3724275" y="2393950"/>
          <p14:tracePt t="173626" x="3803650" y="2393950"/>
          <p14:tracePt t="173643" x="3848100" y="2393950"/>
          <p14:tracePt t="173659" x="3911600" y="2393950"/>
          <p14:tracePt t="173676" x="3973513" y="2393950"/>
          <p14:tracePt t="173692" x="4027488" y="2393950"/>
          <p14:tracePt t="173709" x="4108450" y="2393950"/>
          <p14:tracePt t="173725" x="4197350" y="2393950"/>
          <p14:tracePt t="173742" x="4276725" y="2393950"/>
          <p14:tracePt t="173759" x="4340225" y="2393950"/>
          <p14:tracePt t="173775" x="4419600" y="2366963"/>
          <p14:tracePt t="173792" x="4483100" y="2339975"/>
          <p14:tracePt t="173809" x="4562475" y="2295525"/>
          <p14:tracePt t="173826" x="4679950" y="2241550"/>
          <p14:tracePt t="173842" x="4776788" y="2205038"/>
          <p14:tracePt t="173859" x="4840288" y="2179638"/>
          <p14:tracePt t="173876" x="4884738" y="2152650"/>
          <p14:tracePt t="173892" x="4929188" y="2133600"/>
          <p14:tracePt t="173909" x="4965700" y="2125663"/>
          <p14:tracePt t="173926" x="4983163" y="2108200"/>
          <p14:tracePt t="173942" x="5045075" y="2071688"/>
          <p14:tracePt t="173959" x="5108575" y="2062163"/>
          <p14:tracePt t="173976" x="5153025" y="2054225"/>
          <p14:tracePt t="173993" x="5232400" y="2009775"/>
          <p14:tracePt t="174009" x="5276850" y="1990725"/>
          <p14:tracePt t="174027" x="5348288" y="1928813"/>
          <p14:tracePt t="174043" x="5384800" y="1901825"/>
          <p14:tracePt t="174060" x="5402263" y="1893888"/>
          <p14:tracePt t="174076" x="5411788" y="1884363"/>
          <p14:tracePt t="174109" x="5438775" y="1884363"/>
          <p14:tracePt t="174125" x="5456238" y="1874838"/>
          <p14:tracePt t="174142" x="5518150" y="1874838"/>
          <p14:tracePt t="174159" x="5545138" y="1866900"/>
          <p14:tracePt t="174192" x="5554663" y="1847850"/>
          <p14:tracePt t="174209" x="5572125" y="1847850"/>
          <p14:tracePt t="174226" x="5616575" y="1847850"/>
          <p14:tracePt t="174259" x="5626100" y="1847850"/>
          <p14:tracePt t="174562" x="5634038" y="1847850"/>
          <p14:tracePt t="174570" x="5670550" y="1847850"/>
          <p14:tracePt t="174578" x="5680075" y="1847850"/>
          <p14:tracePt t="174593" x="5688013" y="1847850"/>
          <p14:tracePt t="174609" x="5732463" y="1847850"/>
          <p14:tracePt t="174626" x="5786438" y="1857375"/>
          <p14:tracePt t="174642" x="5795963" y="1857375"/>
          <p14:tracePt t="174659" x="5830888" y="1857375"/>
          <p14:tracePt t="174676" x="5840413" y="1866900"/>
          <p14:tracePt t="174692" x="5848350" y="1866900"/>
          <p14:tracePt t="174709" x="5875338" y="1866900"/>
          <p14:tracePt t="174726" x="5894388" y="1874838"/>
          <p14:tracePt t="174743" x="5911850" y="1884363"/>
          <p14:tracePt t="174760" x="5929313" y="1893888"/>
          <p14:tracePt t="174776" x="5956300" y="1893888"/>
          <p14:tracePt t="174793" x="5983288" y="1901825"/>
          <p14:tracePt t="174809" x="5991225" y="1901825"/>
          <p14:tracePt t="174826" x="6054725" y="1919288"/>
          <p14:tracePt t="174843" x="6108700" y="1919288"/>
          <p14:tracePt t="174859" x="6153150" y="1928813"/>
          <p14:tracePt t="174876" x="6180138" y="1928813"/>
          <p14:tracePt t="174892" x="6205538" y="1928813"/>
          <p14:tracePt t="175026" x="6215063" y="1928813"/>
          <p14:tracePt t="175082" x="6224588" y="1928813"/>
          <p14:tracePt t="175282" x="6251575" y="1928813"/>
          <p14:tracePt t="175298" x="6259513" y="1928813"/>
          <p14:tracePt t="175314" x="6269038" y="1928813"/>
          <p14:tracePt t="175330" x="6276975" y="1928813"/>
          <p14:tracePt t="175346" x="6286500" y="1919288"/>
          <p14:tracePt t="175514" x="6303963" y="1911350"/>
          <p14:tracePt t="175522" x="6313488" y="1911350"/>
          <p14:tracePt t="175554" x="6323013" y="1911350"/>
          <p14:tracePt t="175578" x="6330950" y="1911350"/>
          <p14:tracePt t="175594" x="6348413" y="1893888"/>
          <p14:tracePt t="175602" x="6367463" y="1893888"/>
          <p14:tracePt t="175610" x="6375400" y="1893888"/>
          <p14:tracePt t="175626" x="6402388" y="1893888"/>
          <p14:tracePt t="175642" x="6456363" y="1884363"/>
          <p14:tracePt t="175659" x="6465888" y="1884363"/>
          <p14:tracePt t="175675" x="6483350" y="1884363"/>
          <p14:tracePt t="175692" x="6518275" y="1884363"/>
          <p14:tracePt t="175709" x="6527800" y="1884363"/>
          <p14:tracePt t="175725" x="6537325" y="1884363"/>
          <p14:tracePt t="175759" x="6545263" y="1884363"/>
          <p14:tracePt t="175775" x="6562725" y="1884363"/>
          <p14:tracePt t="175792" x="6581775" y="1884363"/>
          <p14:tracePt t="175809" x="6589713" y="1884363"/>
          <p14:tracePt t="175826" x="6599238" y="1884363"/>
          <p14:tracePt t="175842" x="6616700" y="1884363"/>
          <p14:tracePt t="175859" x="6626225" y="1884363"/>
          <p14:tracePt t="175875" x="6634163" y="1884363"/>
          <p14:tracePt t="175892" x="6653213" y="1884363"/>
          <p14:tracePt t="175909" x="6697663" y="1884363"/>
          <p14:tracePt t="175925" x="6724650" y="1884363"/>
          <p14:tracePt t="175942" x="6732588" y="1884363"/>
          <p14:tracePt t="175975" x="6742113" y="1884363"/>
          <p14:tracePt t="175992" x="6769100" y="1874838"/>
          <p14:tracePt t="176009" x="6777038" y="1874838"/>
          <p14:tracePt t="176025" x="6786563" y="1874838"/>
          <p14:tracePt t="176122" x="6796088" y="1874838"/>
          <p14:tracePt t="176218" x="6804025" y="1874838"/>
          <p14:tracePt t="177498" x="6840538" y="1874838"/>
          <p14:tracePt t="177506" x="6848475" y="1874838"/>
          <p14:tracePt t="177522" x="6867525" y="1874838"/>
          <p14:tracePt t="177538" x="6884988" y="1874838"/>
          <p14:tracePt t="177562" x="6894513" y="1874838"/>
          <p14:tracePt t="177578" x="6902450" y="1874838"/>
          <p14:tracePt t="177682" x="6911975" y="1874838"/>
          <p14:tracePt t="177850" x="6929438" y="1874838"/>
          <p14:tracePt t="177858" x="6938963" y="1874838"/>
          <p14:tracePt t="177882" x="6946900" y="1874838"/>
          <p14:tracePt t="177914" x="6956425" y="1874838"/>
          <p14:tracePt t="177954" x="6965950" y="1874838"/>
          <p14:tracePt t="177994" x="6991350" y="1874838"/>
          <p14:tracePt t="178010" x="7000875" y="1874838"/>
          <p14:tracePt t="178042" x="7010400" y="1874838"/>
          <p14:tracePt t="178098" x="7018338" y="1874838"/>
          <p14:tracePt t="178122" x="7037388" y="1874838"/>
          <p14:tracePt t="178162" x="7054850" y="1874838"/>
          <p14:tracePt t="178170" x="7062788" y="1874838"/>
          <p14:tracePt t="178210" x="7072313" y="1874838"/>
          <p14:tracePt t="178234" x="7108825" y="1874838"/>
          <p14:tracePt t="178250" x="7116763" y="1874838"/>
          <p14:tracePt t="178266" x="7126288" y="1874838"/>
          <p14:tracePt t="178275" x="7143750" y="1874838"/>
          <p14:tracePt t="178282" x="7170738" y="1884363"/>
          <p14:tracePt t="178292" x="7180263" y="1901825"/>
          <p14:tracePt t="178308" x="7205663" y="1901825"/>
          <p14:tracePt t="178325" x="7232650" y="1911350"/>
          <p14:tracePt t="178342" x="7269163" y="1919288"/>
          <p14:tracePt t="178358" x="7286625" y="1919288"/>
          <p14:tracePt t="178375" x="7313613" y="1919288"/>
          <p14:tracePt t="178392" x="7331075" y="1919288"/>
          <p14:tracePt t="178410" x="7340600" y="1919288"/>
          <p14:tracePt t="178426" x="7358063" y="1919288"/>
          <p14:tracePt t="178443" x="7375525" y="1919288"/>
          <p14:tracePt t="178459" x="7385050" y="1919288"/>
          <p14:tracePt t="178475" x="7394575" y="1928813"/>
          <p14:tracePt t="178746" x="7385050" y="1928813"/>
          <p14:tracePt t="178762" x="7367588" y="1928813"/>
          <p14:tracePt t="178770" x="7358063" y="1928813"/>
          <p14:tracePt t="178778" x="7340600" y="1928813"/>
          <p14:tracePt t="178792" x="7313613" y="1928813"/>
          <p14:tracePt t="178808" x="7232650" y="1982788"/>
          <p14:tracePt t="178826" x="7099300" y="2062163"/>
          <p14:tracePt t="178842" x="6894513" y="2197100"/>
          <p14:tracePt t="178859" x="6777038" y="2286000"/>
          <p14:tracePt t="178875" x="6634163" y="2366963"/>
          <p14:tracePt t="178892" x="6589713" y="2393950"/>
          <p14:tracePt t="178909" x="6554788" y="2428875"/>
          <p14:tracePt t="178925" x="6537325" y="2438400"/>
          <p14:tracePt t="178942" x="6473825" y="2455863"/>
          <p14:tracePt t="178959" x="6402388" y="2473325"/>
          <p14:tracePt t="178975" x="6296025" y="2482850"/>
          <p14:tracePt t="178992" x="6197600" y="2482850"/>
          <p14:tracePt t="179008" x="6072188" y="2482850"/>
          <p14:tracePt t="179025" x="5867400" y="2482850"/>
          <p14:tracePt t="179042" x="5510213" y="2482850"/>
          <p14:tracePt t="179059" x="5099050" y="2482850"/>
          <p14:tracePt t="179075" x="4697413" y="2482850"/>
          <p14:tracePt t="179092" x="4411663" y="2482850"/>
          <p14:tracePt t="179108" x="4224338" y="2482850"/>
          <p14:tracePt t="179125" x="4160838" y="2482850"/>
          <p14:tracePt t="179218" x="4152900" y="2482850"/>
          <p14:tracePt t="179234" x="4133850" y="2482850"/>
          <p14:tracePt t="179250" x="4125913" y="2482850"/>
          <p14:tracePt t="179282" x="4089400" y="2482850"/>
          <p14:tracePt t="179290" x="4071938" y="2500313"/>
          <p14:tracePt t="179378" x="4044950" y="2500313"/>
          <p14:tracePt t="179386" x="4037013" y="2500313"/>
          <p14:tracePt t="179394" x="4017963" y="2500313"/>
          <p14:tracePt t="179408" x="3990975" y="2500313"/>
          <p14:tracePt t="179426" x="3938588" y="2500313"/>
          <p14:tracePt t="179442" x="3919538" y="2500313"/>
          <p14:tracePt t="179459" x="3884613" y="2500313"/>
          <p14:tracePt t="179475" x="3875088" y="2482850"/>
          <p14:tracePt t="179492" x="3867150" y="2473325"/>
          <p14:tracePt t="179530" x="3867150" y="2465388"/>
          <p14:tracePt t="179542" x="3875088" y="2455863"/>
          <p14:tracePt t="179558" x="3884613" y="2446338"/>
          <p14:tracePt t="179575" x="3911600" y="2446338"/>
          <p14:tracePt t="179592" x="3929063" y="2438400"/>
          <p14:tracePt t="179608" x="3973513" y="2411413"/>
          <p14:tracePt t="179626" x="4000500" y="2411413"/>
          <p14:tracePt t="179642" x="4108450" y="2411413"/>
          <p14:tracePt t="179659" x="4179888" y="2411413"/>
          <p14:tracePt t="179675" x="4259263" y="2411413"/>
          <p14:tracePt t="179692" x="4367213" y="2411413"/>
          <p14:tracePt t="179709" x="4473575" y="2411413"/>
          <p14:tracePt t="179725" x="4581525" y="2411413"/>
          <p14:tracePt t="179742" x="4687888" y="2411413"/>
          <p14:tracePt t="179758" x="4776788" y="2411413"/>
          <p14:tracePt t="179775" x="4867275" y="2411413"/>
          <p14:tracePt t="179792" x="4946650" y="2411413"/>
          <p14:tracePt t="179808" x="5010150" y="2411413"/>
          <p14:tracePt t="179826" x="5072063" y="2411413"/>
          <p14:tracePt t="179842" x="5108575" y="2411413"/>
          <p14:tracePt t="179859" x="5153025" y="2411413"/>
          <p14:tracePt t="179875" x="5187950" y="2411413"/>
          <p14:tracePt t="179891" x="5214938" y="2411413"/>
          <p14:tracePt t="179909" x="5224463" y="2411413"/>
          <p14:tracePt t="179925" x="5251450" y="2411413"/>
          <p14:tracePt t="179942" x="5268913" y="2411413"/>
          <p14:tracePt t="179959" x="5286375" y="2411413"/>
          <p14:tracePt t="179975" x="5330825" y="2411413"/>
          <p14:tracePt t="179992" x="5394325" y="2411413"/>
          <p14:tracePt t="180008" x="5456238" y="2411413"/>
          <p14:tracePt t="180025" x="5473700" y="2411413"/>
          <p14:tracePt t="180042" x="5510213" y="2411413"/>
          <p14:tracePt t="180058" x="5518150" y="2411413"/>
          <p14:tracePt t="180075" x="5527675" y="2411413"/>
          <p14:tracePt t="180108" x="5554663" y="2411413"/>
          <p14:tracePt t="180130" x="5562600" y="2411413"/>
          <p14:tracePt t="180154" x="5572125" y="2411413"/>
          <p14:tracePt t="180210" x="5581650" y="2411413"/>
          <p14:tracePt t="181074" x="5589588" y="2401888"/>
          <p14:tracePt t="182122" x="5581650" y="2401888"/>
          <p14:tracePt t="182154" x="5572125" y="2401888"/>
          <p14:tracePt t="183762" x="5545138" y="2401888"/>
          <p14:tracePt t="183778" x="5527675" y="2401888"/>
          <p14:tracePt t="183786" x="5518150" y="2401888"/>
          <p14:tracePt t="183794" x="5500688" y="2401888"/>
          <p14:tracePt t="183808" x="5491163" y="2401888"/>
          <p14:tracePt t="183826" x="5402263" y="2393950"/>
          <p14:tracePt t="183842" x="5214938" y="2330450"/>
          <p14:tracePt t="183859" x="5116513" y="2312988"/>
          <p14:tracePt t="183875" x="5027613" y="2286000"/>
          <p14:tracePt t="183891" x="4991100" y="2286000"/>
          <p14:tracePt t="183908" x="4956175" y="2286000"/>
          <p14:tracePt t="183925" x="4938713" y="2286000"/>
          <p14:tracePt t="183941" x="4929188" y="2286000"/>
          <p14:tracePt t="183978" x="4919663" y="2286000"/>
          <p14:tracePt t="184002" x="4911725" y="2286000"/>
          <p14:tracePt t="184034" x="4894263" y="2286000"/>
          <p14:tracePt t="184042" x="4884738" y="2286000"/>
          <p14:tracePt t="184059" x="4875213" y="2286000"/>
          <p14:tracePt t="184075" x="4867275" y="2286000"/>
          <p14:tracePt t="184091" x="4857750" y="2286000"/>
          <p14:tracePt t="184106" x="4830763" y="2286000"/>
          <p14:tracePt t="184122" x="4822825" y="2286000"/>
          <p14:tracePt t="184138" x="4813300" y="2286000"/>
          <p14:tracePt t="184146" x="4803775" y="2295525"/>
          <p14:tracePt t="184162" x="4795838" y="2312988"/>
          <p14:tracePt t="184175" x="4786313" y="2312988"/>
          <p14:tracePt t="184274" x="4776788" y="2322513"/>
          <p14:tracePt t="184338" x="4759325" y="2330450"/>
          <p14:tracePt t="184626" x="4768850" y="2347913"/>
          <p14:tracePt t="184674" x="4776788" y="2347913"/>
          <p14:tracePt t="184682" x="4786313" y="2347913"/>
          <p14:tracePt t="184698" x="4822825" y="2366963"/>
          <p14:tracePt t="184714" x="4840288" y="2366963"/>
          <p14:tracePt t="184725" x="4867275" y="2366963"/>
          <p14:tracePt t="184742" x="4902200" y="2384425"/>
          <p14:tracePt t="184758" x="4929188" y="2384425"/>
          <p14:tracePt t="184775" x="4946650" y="2384425"/>
          <p14:tracePt t="184792" x="4956175" y="2384425"/>
          <p14:tracePt t="184809" x="4983163" y="2384425"/>
          <p14:tracePt t="184826" x="4991100" y="2374900"/>
          <p14:tracePt t="184842" x="4991100" y="2366963"/>
          <p14:tracePt t="185066" x="4983163" y="2339975"/>
          <p14:tracePt t="185082" x="4956175" y="2303463"/>
          <p14:tracePt t="185091" x="4929188" y="2276475"/>
          <p14:tracePt t="185098" x="4919663" y="2268538"/>
          <p14:tracePt t="186282" x="4911725" y="2268538"/>
          <p14:tracePt t="186291" x="4857750" y="2276475"/>
          <p14:tracePt t="186298" x="4822825" y="2295525"/>
          <p14:tracePt t="186308" x="4776788" y="2330450"/>
          <p14:tracePt t="186325" x="4741863" y="2393950"/>
          <p14:tracePt t="186341" x="4660900" y="2465388"/>
          <p14:tracePt t="186358" x="4633913" y="2500313"/>
          <p14:tracePt t="186375" x="4633913" y="2536825"/>
          <p14:tracePt t="186498" x="4625975" y="2562225"/>
          <p14:tracePt t="186506" x="4598988" y="2571750"/>
          <p14:tracePt t="186626" x="4589463" y="2571750"/>
          <p14:tracePt t="186690" x="4589463" y="2544763"/>
          <p14:tracePt t="186714" x="4589463" y="2536825"/>
          <p14:tracePt t="186778" x="4589463" y="2527300"/>
          <p14:tracePt t="186794" x="4598988" y="2517775"/>
          <p14:tracePt t="186818" x="4616450" y="2517775"/>
          <p14:tracePt t="186826" x="4625975" y="2509838"/>
          <p14:tracePt t="186842" x="4643438" y="2509838"/>
          <p14:tracePt t="186850" x="4670425" y="2482850"/>
          <p14:tracePt t="186859" x="4705350" y="2465388"/>
          <p14:tracePt t="186875" x="4741863" y="2455863"/>
          <p14:tracePt t="186891" x="4803775" y="2446338"/>
          <p14:tracePt t="186908" x="4822825" y="2446338"/>
          <p14:tracePt t="187034" x="4830763" y="2438400"/>
          <p14:tracePt t="187042" x="4848225" y="2428875"/>
          <p14:tracePt t="187066" x="4848225" y="2419350"/>
          <p14:tracePt t="187082" x="4857750" y="2384425"/>
          <p14:tracePt t="187098" x="4857750" y="2366963"/>
          <p14:tracePt t="187106" x="4867275" y="2347913"/>
          <p14:tracePt t="187114" x="4867275" y="2322513"/>
          <p14:tracePt t="187130" x="4875213" y="2303463"/>
          <p14:tracePt t="187141" x="4894263" y="2295525"/>
          <p14:tracePt t="187250" x="4884738" y="2276475"/>
          <p14:tracePt t="187578" x="4894263" y="2286000"/>
          <p14:tracePt t="187610" x="4911725" y="2295525"/>
          <p14:tracePt t="187626" x="4919663" y="2303463"/>
          <p14:tracePt t="187730" x="4929188" y="2303463"/>
          <p14:tracePt t="187762" x="4956175" y="2312988"/>
          <p14:tracePt t="187770" x="4983163" y="2330450"/>
          <p14:tracePt t="187778" x="4991100" y="2330450"/>
          <p14:tracePt t="187791" x="5000625" y="2330450"/>
          <p14:tracePt t="187808" x="5010150" y="2330450"/>
          <p14:tracePt t="187826" x="5045075" y="2330450"/>
          <p14:tracePt t="187858" x="5054600" y="2330450"/>
          <p14:tracePt t="187875" x="5062538" y="2330450"/>
          <p14:tracePt t="187898" x="5072063" y="2330450"/>
          <p14:tracePt t="187914" x="5089525" y="2330450"/>
          <p14:tracePt t="187925" x="5108575" y="2330450"/>
          <p14:tracePt t="187941" x="5126038" y="2330450"/>
          <p14:tracePt t="187975" x="5143500" y="2330450"/>
          <p14:tracePt t="188378" x="5153025" y="2322513"/>
          <p14:tracePt t="188818" x="5160963" y="2312988"/>
          <p14:tracePt t="188850" x="5180013" y="2312988"/>
          <p14:tracePt t="188906" x="5197475" y="2312988"/>
          <p14:tracePt t="188922" x="5224463" y="2330450"/>
          <p14:tracePt t="189058" x="5232400" y="2339975"/>
          <p14:tracePt t="189074" x="5241925" y="2347913"/>
          <p14:tracePt t="189082" x="5251450" y="2357438"/>
          <p14:tracePt t="189146" x="5259388" y="2357438"/>
          <p14:tracePt t="189210" x="5268913" y="2357438"/>
          <p14:tracePt t="189258" x="5286375" y="2357438"/>
          <p14:tracePt t="189274" x="5295900" y="2347913"/>
          <p14:tracePt t="189282" x="5303838" y="2347913"/>
          <p14:tracePt t="189292" x="5313363" y="2339975"/>
          <p14:tracePt t="189308" x="5322888" y="2330450"/>
          <p14:tracePt t="189325" x="5330825" y="2322513"/>
          <p14:tracePt t="189341" x="5330825" y="2303463"/>
          <p14:tracePt t="189394" x="5340350" y="2295525"/>
          <p14:tracePt t="189882" x="5357813" y="2312988"/>
          <p14:tracePt t="189898" x="5367338" y="2322513"/>
          <p14:tracePt t="189922" x="5375275" y="2330450"/>
          <p14:tracePt t="189954" x="5384800" y="2339975"/>
          <p14:tracePt t="189962" x="5411788" y="2339975"/>
          <p14:tracePt t="189975" x="5429250" y="2366963"/>
          <p14:tracePt t="189992" x="5438775" y="2366963"/>
          <p14:tracePt t="190009" x="5465763" y="2374900"/>
          <p14:tracePt t="190025" x="5483225" y="2384425"/>
          <p14:tracePt t="190042" x="5491163" y="2401888"/>
          <p14:tracePt t="190058" x="5518150" y="2401888"/>
          <p14:tracePt t="190075" x="5527675" y="2401888"/>
          <p14:tracePt t="190098" x="5537200" y="2401888"/>
          <p14:tracePt t="190130" x="5545138" y="2401888"/>
          <p14:tracePt t="190146" x="5572125" y="2401888"/>
          <p14:tracePt t="190162" x="5589588" y="2401888"/>
          <p14:tracePt t="190186" x="5599113" y="2401888"/>
          <p14:tracePt t="190210" x="5626100" y="2401888"/>
          <p14:tracePt t="190226" x="5653088" y="2393950"/>
          <p14:tracePt t="190242" x="5661025" y="2384425"/>
          <p14:tracePt t="190250" x="5670550" y="2374900"/>
          <p14:tracePt t="190259" x="5680075" y="2366963"/>
          <p14:tracePt t="190282" x="5697538" y="2357438"/>
          <p14:tracePt t="190738" x="5688013" y="2357438"/>
          <p14:tracePt t="190754" x="5680075" y="2357438"/>
          <p14:tracePt t="190770" x="5661025" y="2357438"/>
          <p14:tracePt t="190786" x="5643563" y="2357438"/>
          <p14:tracePt t="190794" x="5634038" y="2357438"/>
          <p14:tracePt t="190810" x="5626100" y="2357438"/>
          <p14:tracePt t="190826" x="5589588" y="2357438"/>
          <p14:tracePt t="190843" x="5581650" y="2357438"/>
          <p14:tracePt t="190859" x="5572125" y="2357438"/>
          <p14:tracePt t="190875" x="5545138" y="2357438"/>
          <p14:tracePt t="190891" x="5500688" y="2366963"/>
          <p14:tracePt t="190908" x="5438775" y="2374900"/>
          <p14:tracePt t="190925" x="5375275" y="2393950"/>
          <p14:tracePt t="190941" x="5322888" y="2428875"/>
          <p14:tracePt t="190958" x="5303838" y="2428875"/>
          <p14:tracePt t="190975" x="5276850" y="2428875"/>
          <p14:tracePt t="190991" x="5251450" y="2428875"/>
          <p14:tracePt t="191008" x="5241925" y="2428875"/>
          <p14:tracePt t="191025" x="5205413" y="2428875"/>
          <p14:tracePt t="191041" x="5187950" y="2428875"/>
          <p14:tracePt t="191059" x="5153025" y="2428875"/>
          <p14:tracePt t="191075" x="5133975" y="2428875"/>
          <p14:tracePt t="191091" x="5099050" y="2428875"/>
          <p14:tracePt t="191108" x="5072063" y="2428875"/>
          <p14:tracePt t="191125" x="5037138" y="2428875"/>
          <p14:tracePt t="191141" x="5027613" y="2428875"/>
          <p14:tracePt t="191158" x="4991100" y="2428875"/>
          <p14:tracePt t="191174" x="4965700" y="2428875"/>
          <p14:tracePt t="191191" x="4929188" y="2428875"/>
          <p14:tracePt t="191208" x="4919663" y="2428875"/>
          <p14:tracePt t="191225" x="4911725" y="2428875"/>
          <p14:tracePt t="191242" x="4884738" y="2411413"/>
          <p14:tracePt t="191258" x="4875213" y="2401888"/>
          <p14:tracePt t="191275" x="4857750" y="2393950"/>
          <p14:tracePt t="191291" x="4848225" y="2384425"/>
          <p14:tracePt t="191325" x="4840288" y="2374900"/>
          <p14:tracePt t="191341" x="4813300" y="2366963"/>
          <p14:tracePt t="191358" x="4803775" y="2366963"/>
          <p14:tracePt t="191375" x="4795838" y="2339975"/>
          <p14:tracePt t="191408" x="4776788" y="2312988"/>
          <p14:tracePt t="191425" x="4759325" y="2303463"/>
          <p14:tracePt t="191442" x="4751388" y="2268538"/>
          <p14:tracePt t="191459" x="4751388" y="2259013"/>
          <p14:tracePt t="191475" x="4751388" y="2224088"/>
          <p14:tracePt t="191491" x="4751388" y="2214563"/>
          <p14:tracePt t="191508" x="4751388" y="2205038"/>
          <p14:tracePt t="191525" x="4751388" y="2187575"/>
          <p14:tracePt t="191558" x="4751388" y="2170113"/>
          <p14:tracePt t="191591" x="4751388" y="2152650"/>
          <p14:tracePt t="191608" x="4751388" y="2125663"/>
          <p14:tracePt t="191625" x="4768850" y="2098675"/>
          <p14:tracePt t="191642" x="4813300" y="2054225"/>
          <p14:tracePt t="191659" x="4830763" y="2044700"/>
          <p14:tracePt t="191675" x="4840288" y="2036763"/>
          <p14:tracePt t="191691" x="4875213" y="2017713"/>
          <p14:tracePt t="191708" x="4884738" y="2009775"/>
          <p14:tracePt t="191725" x="4894263" y="1990725"/>
          <p14:tracePt t="191741" x="4929188" y="1982788"/>
          <p14:tracePt t="191758" x="4965700" y="1965325"/>
          <p14:tracePt t="191775" x="4983163" y="1955800"/>
          <p14:tracePt t="191791" x="4991100" y="1955800"/>
          <p14:tracePt t="191808" x="5037138" y="1938338"/>
          <p14:tracePt t="191825" x="5062538" y="1938338"/>
          <p14:tracePt t="191841" x="5089525" y="1928813"/>
          <p14:tracePt t="191858" x="5099050" y="1928813"/>
          <p14:tracePt t="191874" x="5116513" y="1928813"/>
          <p14:tracePt t="191891" x="5133975" y="1928813"/>
          <p14:tracePt t="191908" x="5153025" y="1928813"/>
          <p14:tracePt t="191925" x="5197475" y="1928813"/>
          <p14:tracePt t="191941" x="5259388" y="1928813"/>
          <p14:tracePt t="191959" x="5322888" y="1928813"/>
          <p14:tracePt t="191975" x="5340350" y="1928813"/>
          <p14:tracePt t="191991" x="5367338" y="1928813"/>
          <p14:tracePt t="192008" x="5375275" y="1928813"/>
          <p14:tracePt t="192024" x="5384800" y="1928813"/>
          <p14:tracePt t="192042" x="5394325" y="1938338"/>
          <p14:tracePt t="192059" x="5419725" y="1955800"/>
          <p14:tracePt t="192075" x="5429250" y="1965325"/>
          <p14:tracePt t="192091" x="5446713" y="1973263"/>
          <p14:tracePt t="192108" x="5500688" y="1982788"/>
          <p14:tracePt t="192124" x="5527675" y="2009775"/>
          <p14:tracePt t="192141" x="5554663" y="2017713"/>
          <p14:tracePt t="192158" x="5562600" y="2027238"/>
          <p14:tracePt t="192191" x="5599113" y="2036763"/>
          <p14:tracePt t="192226" x="5626100" y="2062163"/>
          <p14:tracePt t="192234" x="5634038" y="2071688"/>
          <p14:tracePt t="192258" x="5653088" y="2098675"/>
          <p14:tracePt t="192275" x="5670550" y="2125663"/>
          <p14:tracePt t="192282" x="5670550" y="2133600"/>
          <p14:tracePt t="192292" x="5680075" y="2143125"/>
          <p14:tracePt t="192308" x="5688013" y="2179638"/>
          <p14:tracePt t="192325" x="5705475" y="2205038"/>
          <p14:tracePt t="192341" x="5715000" y="2214563"/>
          <p14:tracePt t="192358" x="5715000" y="2232025"/>
          <p14:tracePt t="192375" x="5715000" y="2241550"/>
          <p14:tracePt t="192391" x="5715000" y="2251075"/>
          <p14:tracePt t="192408" x="5715000" y="2286000"/>
          <p14:tracePt t="192424" x="5715000" y="2330450"/>
          <p14:tracePt t="192426" x="5715000" y="2339975"/>
          <p14:tracePt t="192442" x="5697538" y="2374900"/>
          <p14:tracePt t="192458" x="5670550" y="2401888"/>
          <p14:tracePt t="192475" x="5643563" y="2428875"/>
          <p14:tracePt t="192491" x="5599113" y="2446338"/>
          <p14:tracePt t="192508" x="5589588" y="2465388"/>
          <p14:tracePt t="192525" x="5554663" y="2465388"/>
          <p14:tracePt t="192541" x="5510213" y="2465388"/>
          <p14:tracePt t="192558" x="5419725" y="2465388"/>
          <p14:tracePt t="192575" x="5313363" y="2465388"/>
          <p14:tracePt t="192591" x="5232400" y="2465388"/>
          <p14:tracePt t="192608" x="5170488" y="2465388"/>
          <p14:tracePt t="192625" x="5153025" y="2465388"/>
          <p14:tracePt t="192642" x="5126038" y="2465388"/>
          <p14:tracePt t="192658" x="5108575" y="2465388"/>
          <p14:tracePt t="192675" x="5062538" y="2465388"/>
          <p14:tracePt t="192691" x="5054600" y="2465388"/>
          <p14:tracePt t="192708" x="5027613" y="2465388"/>
          <p14:tracePt t="192725" x="5000625" y="2455863"/>
          <p14:tracePt t="192742" x="4991100" y="2446338"/>
          <p14:tracePt t="192786" x="4983163" y="2428875"/>
          <p14:tracePt t="192802" x="4983163" y="2411413"/>
          <p14:tracePt t="192866" x="4983163" y="2401888"/>
          <p14:tracePt t="192898" x="4983163" y="2393950"/>
          <p14:tracePt t="192922" x="4983163" y="2384425"/>
          <p14:tracePt t="192946" x="4983163" y="2366963"/>
          <p14:tracePt t="192970" x="4983163" y="2347913"/>
          <p14:tracePt t="192994" x="4983163" y="2339975"/>
          <p14:tracePt t="193690" x="4973638" y="2330450"/>
          <p14:tracePt t="193714" x="4956175" y="2330450"/>
          <p14:tracePt t="193754" x="4946650" y="2322513"/>
          <p14:tracePt t="193770" x="4938713" y="2322513"/>
          <p14:tracePt t="193786" x="4919663" y="2322513"/>
          <p14:tracePt t="193802" x="4911725" y="2322513"/>
          <p14:tracePt t="193818" x="4894263" y="2322513"/>
          <p14:tracePt t="193826" x="4884738" y="2322513"/>
          <p14:tracePt t="193842" x="4857750" y="2322513"/>
          <p14:tracePt t="193858" x="4813300" y="2295525"/>
          <p14:tracePt t="193875" x="4751388" y="2295525"/>
          <p14:tracePt t="193891" x="4705350" y="2286000"/>
          <p14:tracePt t="193908" x="4608513" y="2286000"/>
          <p14:tracePt t="193925" x="4518025" y="2286000"/>
          <p14:tracePt t="193941" x="4456113" y="2286000"/>
          <p14:tracePt t="193958" x="4411663" y="2286000"/>
          <p14:tracePt t="193975" x="4375150" y="2286000"/>
          <p14:tracePt t="193991" x="4348163" y="2286000"/>
          <p14:tracePt t="194008" x="4322763" y="2286000"/>
          <p14:tracePt t="194025" x="4313238" y="2286000"/>
          <p14:tracePt t="194042" x="4295775" y="2286000"/>
          <p14:tracePt t="194058" x="4268788" y="2286000"/>
          <p14:tracePt t="194075" x="4251325" y="2286000"/>
          <p14:tracePt t="194091" x="4241800" y="2286000"/>
          <p14:tracePt t="194108" x="4214813" y="2276475"/>
          <p14:tracePt t="194124" x="4197350" y="2276475"/>
          <p14:tracePt t="194141" x="4170363" y="2276475"/>
          <p14:tracePt t="194158" x="4152900" y="2276475"/>
          <p14:tracePt t="194175" x="4133850" y="2276475"/>
          <p14:tracePt t="194191" x="4116388" y="2276475"/>
          <p14:tracePt t="194208" x="4081463" y="2276475"/>
          <p14:tracePt t="194224" x="4044950" y="2276475"/>
          <p14:tracePt t="194242" x="4027488" y="2276475"/>
          <p14:tracePt t="194450" x="4010025" y="2276475"/>
          <p14:tracePt t="194722" x="4000500" y="2276475"/>
          <p14:tracePt t="194738" x="4000500" y="2286000"/>
          <p14:tracePt t="194786" x="4017963" y="2295525"/>
          <p14:tracePt t="194834" x="4027488" y="2295525"/>
          <p14:tracePt t="194850" x="4044950" y="2295525"/>
          <p14:tracePt t="194874" x="4054475" y="2295525"/>
          <p14:tracePt t="195290" x="4062413" y="2295525"/>
          <p14:tracePt t="195298" x="4081463" y="2295525"/>
          <p14:tracePt t="195307" x="4089400" y="2295525"/>
          <p14:tracePt t="195324" x="4116388" y="2295525"/>
          <p14:tracePt t="195341" x="4170363" y="2295525"/>
          <p14:tracePt t="195358" x="4232275" y="2295525"/>
          <p14:tracePt t="195374" x="4276725" y="2295525"/>
          <p14:tracePt t="195391" x="4286250" y="2295525"/>
          <p14:tracePt t="195408" x="4322763" y="2295525"/>
          <p14:tracePt t="195441" x="4330700" y="2295525"/>
          <p14:tracePt t="195475" x="4340225" y="2295525"/>
          <p14:tracePt t="195626" x="4367213" y="2295525"/>
          <p14:tracePt t="196842" x="4375150" y="2295525"/>
          <p14:tracePt t="196858" x="4384675" y="2295525"/>
          <p14:tracePt t="196875" x="4394200" y="2295525"/>
          <p14:tracePt t="196882" x="4429125" y="2295525"/>
          <p14:tracePt t="196891" x="4438650" y="2295525"/>
          <p14:tracePt t="196914" x="4446588" y="2295525"/>
          <p14:tracePt t="196924" x="4473575" y="2295525"/>
          <p14:tracePt t="196946" x="4483100" y="2295525"/>
          <p14:tracePt t="196994" x="4491038" y="2295525"/>
          <p14:tracePt t="197042" x="4500563" y="2295525"/>
          <p14:tracePt t="197058" x="4518025" y="2295525"/>
          <p14:tracePt t="197066" x="4537075" y="2303463"/>
          <p14:tracePt t="197091" x="4545013" y="2303463"/>
          <p14:tracePt t="197114" x="4554538" y="2303463"/>
          <p14:tracePt t="197138" x="4572000" y="2303463"/>
          <p14:tracePt t="198122" x="4598988" y="2303463"/>
          <p14:tracePt t="198130" x="4616450" y="2303463"/>
          <p14:tracePt t="198141" x="4660900" y="2303463"/>
          <p14:tracePt t="198158" x="4705350" y="2303463"/>
          <p14:tracePt t="198174" x="4759325" y="2303463"/>
          <p14:tracePt t="198191" x="4894263" y="2322513"/>
          <p14:tracePt t="198208" x="4983163" y="2322513"/>
          <p14:tracePt t="198224" x="5062538" y="2347913"/>
          <p14:tracePt t="198242" x="5108575" y="2357438"/>
          <p14:tracePt t="198258" x="5153025" y="2357438"/>
          <p14:tracePt t="198275" x="5224463" y="2357438"/>
          <p14:tracePt t="198291" x="5286375" y="2357438"/>
          <p14:tracePt t="198308" x="5357813" y="2357438"/>
          <p14:tracePt t="198324" x="5446713" y="2357438"/>
          <p14:tracePt t="198341" x="5473700" y="2374900"/>
          <p14:tracePt t="198358" x="5500688" y="2374900"/>
          <p14:tracePt t="198374" x="5581650" y="2384425"/>
          <p14:tracePt t="198391" x="5599113" y="2401888"/>
          <p14:tracePt t="198482" x="5608638" y="2401888"/>
          <p14:tracePt t="198522" x="5626100" y="2401888"/>
          <p14:tracePt t="198530" x="5634038" y="2401888"/>
          <p14:tracePt t="198541" x="5653088" y="2401888"/>
          <p14:tracePt t="198558" x="5688013" y="2401888"/>
          <p14:tracePt t="198574" x="5741988" y="2401888"/>
          <p14:tracePt t="198591" x="5786438" y="2401888"/>
          <p14:tracePt t="198607" x="5795963" y="2401888"/>
          <p14:tracePt t="198641" x="5822950" y="2393950"/>
          <p14:tracePt t="198682" x="5848350" y="2374900"/>
          <p14:tracePt t="198691" x="5857875" y="2374900"/>
          <p14:tracePt t="198698" x="5867400" y="2366963"/>
          <p14:tracePt t="198708" x="5875338" y="2357438"/>
          <p14:tracePt t="198724" x="5884863" y="2347913"/>
          <p14:tracePt t="198742" x="5911850" y="2322513"/>
          <p14:tracePt t="198762" x="5919788" y="2303463"/>
          <p14:tracePt t="199834" x="5884863" y="2303463"/>
          <p14:tracePt t="199842" x="5875338" y="2303463"/>
          <p14:tracePt t="199850" x="5840413" y="2312988"/>
          <p14:tracePt t="199859" x="5803900" y="2312988"/>
          <p14:tracePt t="199875" x="5705475" y="2330450"/>
          <p14:tracePt t="199891" x="5581650" y="2357438"/>
          <p14:tracePt t="199908" x="5473700" y="2374900"/>
          <p14:tracePt t="199924" x="5394325" y="2374900"/>
          <p14:tracePt t="199941" x="5367338" y="2374900"/>
          <p14:tracePt t="199958" x="5340350" y="2374900"/>
          <p14:tracePt t="199974" x="5330825" y="2374900"/>
          <p14:tracePt t="199991" x="5322888" y="2374900"/>
          <p14:tracePt t="200008" x="5286375" y="2374900"/>
          <p14:tracePt t="200024" x="5268913" y="2374900"/>
          <p14:tracePt t="200042" x="5214938" y="2374900"/>
          <p14:tracePt t="200058" x="5108575" y="2374900"/>
          <p14:tracePt t="200075" x="5072063" y="2374900"/>
          <p14:tracePt t="200091" x="5010150" y="2357438"/>
          <p14:tracePt t="200108" x="4973638" y="2357438"/>
          <p14:tracePt t="200124" x="4929188" y="2347913"/>
          <p14:tracePt t="200141" x="4884738" y="2347913"/>
          <p14:tracePt t="200158" x="4840288" y="2347913"/>
          <p14:tracePt t="200174" x="4803775" y="2347913"/>
          <p14:tracePt t="200191" x="4776788" y="2347913"/>
          <p14:tracePt t="200330" x="4786313" y="2347913"/>
          <p14:tracePt t="200346" x="4803775" y="2347913"/>
          <p14:tracePt t="200370" x="4813300" y="2347913"/>
          <p14:tracePt t="200402" x="4822825" y="2347913"/>
          <p14:tracePt t="200418" x="4830763" y="2347913"/>
          <p14:tracePt t="200426" x="4857750" y="2347913"/>
          <p14:tracePt t="200434" x="4867275" y="2347913"/>
          <p14:tracePt t="200450" x="4875213" y="2347913"/>
          <p14:tracePt t="200459" x="4884738" y="2347913"/>
          <p14:tracePt t="200474" x="4911725" y="2347913"/>
          <p14:tracePt t="200491" x="4919663" y="2347913"/>
          <p14:tracePt t="200508" x="4929188" y="2347913"/>
          <p14:tracePt t="200524" x="4938713" y="2347913"/>
          <p14:tracePt t="200634" x="4956175" y="2347913"/>
          <p14:tracePt t="200650" x="4973638" y="2347913"/>
          <p14:tracePt t="200666" x="4983163" y="2347913"/>
          <p14:tracePt t="200674" x="4991100" y="2347913"/>
          <p14:tracePt t="200682" x="5010150" y="2347913"/>
          <p14:tracePt t="200698" x="5018088" y="2339975"/>
          <p14:tracePt t="200708" x="5037138" y="2339975"/>
          <p14:tracePt t="200724" x="5062538" y="2339975"/>
          <p14:tracePt t="200741" x="5099050" y="2312988"/>
          <p14:tracePt t="200758" x="5133975" y="2312988"/>
          <p14:tracePt t="200774" x="5180013" y="2312988"/>
          <p14:tracePt t="200791" x="5197475" y="2312988"/>
          <p14:tracePt t="200807" x="5241925" y="2312988"/>
          <p14:tracePt t="200824" x="5286375" y="2312988"/>
          <p14:tracePt t="200841" x="5303838" y="2312988"/>
          <p14:tracePt t="200858" x="5340350" y="2312988"/>
          <p14:tracePt t="200874" x="5348288" y="2312988"/>
          <p14:tracePt t="200891" x="5357813" y="2312988"/>
          <p14:tracePt t="200924" x="5367338" y="2312988"/>
          <p14:tracePt t="200941" x="5384800" y="2312988"/>
          <p14:tracePt t="200958" x="5402263" y="2312988"/>
          <p14:tracePt t="200974" x="5411788" y="2312988"/>
          <p14:tracePt t="201010" x="5419725" y="2312988"/>
          <p14:tracePt t="201018" x="5438775" y="2312988"/>
          <p14:tracePt t="201042" x="5446713" y="2312988"/>
          <p14:tracePt t="201050" x="5465763" y="2312988"/>
          <p14:tracePt t="201130" x="5473700" y="2312988"/>
          <p14:tracePt t="201290" x="5491163" y="2312988"/>
          <p14:tracePt t="201298" x="5500688" y="2312988"/>
          <p14:tracePt t="201308" x="5510213" y="2312988"/>
          <p14:tracePt t="201330" x="5518150" y="2312988"/>
          <p14:tracePt t="201362" x="5545138" y="2312988"/>
          <p14:tracePt t="201450" x="5554663" y="2312988"/>
          <p14:tracePt t="201698" x="5589588" y="2312988"/>
          <p14:tracePt t="201707" x="5643563" y="2312988"/>
          <p14:tracePt t="201714" x="5751513" y="2322513"/>
          <p14:tracePt t="201724" x="5830888" y="2322513"/>
          <p14:tracePt t="201741" x="5919788" y="2322513"/>
          <p14:tracePt t="201757" x="5965825" y="2322513"/>
          <p14:tracePt t="201775" x="5991225" y="2322513"/>
          <p14:tracePt t="201810" x="6000750" y="2322513"/>
          <p14:tracePt t="201824" x="6010275" y="2322513"/>
          <p14:tracePt t="201841" x="6027738" y="2322513"/>
          <p14:tracePt t="201858" x="6099175" y="2322513"/>
          <p14:tracePt t="201875" x="6161088" y="2322513"/>
          <p14:tracePt t="201892" x="6205538" y="2322513"/>
          <p14:tracePt t="201908" x="6259513" y="2322513"/>
          <p14:tracePt t="201924" x="6269038" y="2322513"/>
          <p14:tracePt t="201941" x="6296025" y="2322513"/>
          <p14:tracePt t="201994" x="6303963" y="2322513"/>
          <p14:tracePt t="202058" x="6323013" y="2322513"/>
          <p14:tracePt t="202066" x="6330950" y="2322513"/>
          <p14:tracePt t="202076" x="6348413" y="2322513"/>
          <p14:tracePt t="202092" x="6367463" y="2322513"/>
          <p14:tracePt t="202108" x="6429375" y="2322513"/>
          <p14:tracePt t="202125" x="6456363" y="2322513"/>
          <p14:tracePt t="202141" x="6491288" y="2322513"/>
          <p14:tracePt t="202158" x="6537325" y="2322513"/>
          <p14:tracePt t="202175" x="6545263" y="2322513"/>
          <p14:tracePt t="202191" x="6572250" y="2322513"/>
          <p14:tracePt t="202207" x="6581775" y="2322513"/>
          <p14:tracePt t="202224" x="6589713" y="2322513"/>
          <p14:tracePt t="202241" x="6634163" y="2322513"/>
          <p14:tracePt t="202258" x="6670675" y="2322513"/>
          <p14:tracePt t="202275" x="6705600" y="2322513"/>
          <p14:tracePt t="202291" x="6742113" y="2322513"/>
          <p14:tracePt t="202308" x="6759575" y="2322513"/>
          <p14:tracePt t="202324" x="6777038" y="2322513"/>
          <p14:tracePt t="202341" x="6804025" y="2322513"/>
          <p14:tracePt t="202358" x="6840538" y="2322513"/>
          <p14:tracePt t="202374" x="6858000" y="2322513"/>
          <p14:tracePt t="202391" x="6902450" y="2330450"/>
          <p14:tracePt t="202407" x="6965950" y="2347913"/>
          <p14:tracePt t="202424" x="6973888" y="2347913"/>
          <p14:tracePt t="202441" x="7010400" y="2347913"/>
          <p14:tracePt t="202458" x="7018338" y="2347913"/>
          <p14:tracePt t="202474" x="7027863" y="2347913"/>
          <p14:tracePt t="202491" x="7045325" y="2357438"/>
          <p14:tracePt t="202508" x="7054850" y="2366963"/>
          <p14:tracePt t="202524" x="7072313" y="2366963"/>
          <p14:tracePt t="202541" x="7081838" y="2366963"/>
          <p14:tracePt t="202557" x="7089775" y="2366963"/>
          <p14:tracePt t="206290" x="7081838" y="2366963"/>
          <p14:tracePt t="206322" x="7054850" y="2366963"/>
          <p14:tracePt t="206338" x="7045325" y="2357438"/>
          <p14:tracePt t="206450" x="7018338" y="2339975"/>
          <p14:tracePt t="206866" x="7010400" y="2330450"/>
          <p14:tracePt t="206874" x="7000875" y="2322513"/>
          <p14:tracePt t="206914" x="6983413" y="2322513"/>
          <p14:tracePt t="206946" x="6973888" y="2322513"/>
          <p14:tracePt t="206962" x="6956425" y="2322513"/>
          <p14:tracePt t="206978" x="6946900" y="2322513"/>
          <p14:tracePt t="206986" x="6929438" y="2322513"/>
          <p14:tracePt t="207002" x="6919913" y="2322513"/>
          <p14:tracePt t="207050" x="6911975" y="2322513"/>
          <p14:tracePt t="207154" x="6894513" y="2322513"/>
          <p14:tracePt t="208314" x="6875463" y="2322513"/>
          <p14:tracePt t="208322" x="6848475" y="2322513"/>
          <p14:tracePt t="208330" x="6831013" y="2322513"/>
          <p14:tracePt t="208340" x="6804025" y="2322513"/>
          <p14:tracePt t="208357" x="6742113" y="2347913"/>
          <p14:tracePt t="208374" x="6643688" y="2393950"/>
          <p14:tracePt t="208391" x="6616700" y="2393950"/>
          <p14:tracePt t="210378" x="6616700" y="2401888"/>
          <p14:tracePt t="210410" x="6626225" y="2401888"/>
          <p14:tracePt t="210418" x="6643688" y="2401888"/>
          <p14:tracePt t="210434" x="6653213" y="2401888"/>
          <p14:tracePt t="210450" x="6670675" y="2401888"/>
          <p14:tracePt t="210466" x="6680200" y="2401888"/>
          <p14:tracePt t="210475" x="6697663" y="2401888"/>
          <p14:tracePt t="210491" x="6732588" y="2411413"/>
          <p14:tracePt t="210508" x="6751638" y="2411413"/>
          <p14:tracePt t="210524" x="6777038" y="2411413"/>
          <p14:tracePt t="210540" x="6786563" y="2411413"/>
          <p14:tracePt t="210557" x="6813550" y="2411413"/>
          <p14:tracePt t="210574" x="6823075" y="2411413"/>
          <p14:tracePt t="210608" x="6840538" y="2411413"/>
          <p14:tracePt t="213106" x="6823075" y="2411413"/>
          <p14:tracePt t="213114" x="6804025" y="2411413"/>
          <p14:tracePt t="213124" x="6751638" y="2411413"/>
          <p14:tracePt t="213140" x="6670675" y="2411413"/>
          <p14:tracePt t="213157" x="6670675" y="2446338"/>
          <p14:tracePt t="213634" x="6680200" y="2446338"/>
          <p14:tracePt t="213674" x="6688138" y="2446338"/>
          <p14:tracePt t="213762" x="6697663" y="2446338"/>
          <p14:tracePt t="214202" x="6732588" y="2446338"/>
          <p14:tracePt t="214210" x="6759575" y="2446338"/>
          <p14:tracePt t="214218" x="6796088" y="2446338"/>
          <p14:tracePt t="214226" x="6804025" y="2446338"/>
          <p14:tracePt t="214240" x="6813550" y="2446338"/>
          <p14:tracePt t="214257" x="6858000" y="2446338"/>
          <p14:tracePt t="214274" x="6894513" y="2438400"/>
          <p14:tracePt t="214307" x="6902450" y="2438400"/>
          <p14:tracePt t="214324" x="6919913" y="2428875"/>
          <p14:tracePt t="214340" x="6956425" y="2428875"/>
          <p14:tracePt t="214762" x="6965950" y="2419350"/>
          <p14:tracePt t="214858" x="6983413" y="2393950"/>
          <p14:tracePt t="214906" x="6983413" y="2384425"/>
          <p14:tracePt t="214938" x="6983413" y="2374900"/>
          <p14:tracePt t="215010" x="6991350" y="2366963"/>
          <p14:tracePt t="215018" x="6991350" y="2347913"/>
          <p14:tracePt t="215034" x="6991350" y="2339975"/>
          <p14:tracePt t="215050" x="6991350" y="2330450"/>
          <p14:tracePt t="215074" x="6991350" y="2322513"/>
          <p14:tracePt t="215226" x="6991350" y="2312988"/>
          <p14:tracePt t="215330" x="6973888" y="2312988"/>
          <p14:tracePt t="215410" x="6965950" y="2312988"/>
          <p14:tracePt t="215442" x="6956425" y="2312988"/>
          <p14:tracePt t="215458" x="6946900" y="2303463"/>
          <p14:tracePt t="215466" x="6938963" y="2295525"/>
          <p14:tracePt t="215482" x="6929438" y="2295525"/>
          <p14:tracePt t="215650" x="6919913" y="2295525"/>
          <p14:tracePt t="215682" x="6902450" y="2286000"/>
          <p14:tracePt t="216554" x="6894513" y="2286000"/>
          <p14:tracePt t="216562" x="6875463" y="2268538"/>
          <p14:tracePt t="216574" x="6867525" y="2259013"/>
          <p14:tracePt t="216590" x="6858000" y="2241550"/>
          <p14:tracePt t="216607" x="6831013" y="2214563"/>
          <p14:tracePt t="216623" x="6786563" y="2160588"/>
          <p14:tracePt t="216640" x="6777038" y="2152650"/>
          <p14:tracePt t="216657" x="6769100" y="2125663"/>
          <p14:tracePt t="216674" x="6759575" y="2108200"/>
          <p14:tracePt t="216690" x="6742113" y="2098675"/>
          <p14:tracePt t="216724" x="6732588" y="2089150"/>
          <p14:tracePt t="216740" x="6724650" y="2071688"/>
          <p14:tracePt t="216757" x="6724650" y="2062163"/>
          <p14:tracePt t="216774" x="6715125" y="2054225"/>
          <p14:tracePt t="216790" x="6705600" y="2036763"/>
          <p14:tracePt t="216807" x="6688138" y="2017713"/>
          <p14:tracePt t="216823" x="6688138" y="2000250"/>
          <p14:tracePt t="216840" x="6670675" y="1982788"/>
          <p14:tracePt t="216857" x="6661150" y="1965325"/>
          <p14:tracePt t="216874" x="6643688" y="1946275"/>
          <p14:tracePt t="216890" x="6634163" y="1938338"/>
          <p14:tracePt t="216907" x="6589713" y="1938338"/>
          <p14:tracePt t="216923" x="6554788" y="1928813"/>
          <p14:tracePt t="216940" x="6537325" y="1928813"/>
          <p14:tracePt t="216957" x="6518275" y="1928813"/>
          <p14:tracePt t="216973" x="6473825" y="1928813"/>
          <p14:tracePt t="216990" x="6438900" y="1928813"/>
          <p14:tracePt t="217007" x="6394450" y="1928813"/>
          <p14:tracePt t="217024" x="6348413" y="1928813"/>
          <p14:tracePt t="217040" x="6296025" y="1928813"/>
          <p14:tracePt t="217057" x="6251575" y="1955800"/>
          <p14:tracePt t="217074" x="6205538" y="1965325"/>
          <p14:tracePt t="217090" x="6188075" y="1982788"/>
          <p14:tracePt t="217107" x="6153150" y="1990725"/>
          <p14:tracePt t="217123" x="6143625" y="1990725"/>
          <p14:tracePt t="217157" x="6134100" y="1990725"/>
          <p14:tracePt t="217173" x="6108700" y="2000250"/>
          <p14:tracePt t="217190" x="6089650" y="2009775"/>
          <p14:tracePt t="217207" x="6081713" y="2017713"/>
          <p14:tracePt t="217224" x="6072188" y="2017713"/>
          <p14:tracePt t="217257" x="6054725" y="2027238"/>
          <p14:tracePt t="217273" x="6045200" y="2036763"/>
          <p14:tracePt t="217290" x="6018213" y="2062163"/>
          <p14:tracePt t="217354" x="6018213" y="2071688"/>
          <p14:tracePt t="217378" x="6018213" y="2081213"/>
          <p14:tracePt t="217386" x="6018213" y="2108200"/>
          <p14:tracePt t="217402" x="6018213" y="2116138"/>
          <p14:tracePt t="217410" x="6018213" y="2125663"/>
          <p14:tracePt t="217423" x="6018213" y="2133600"/>
          <p14:tracePt t="217440" x="6018213" y="2160588"/>
          <p14:tracePt t="217457" x="6018213" y="2170113"/>
          <p14:tracePt t="217474" x="6018213" y="2187575"/>
          <p14:tracePt t="217490" x="6018213" y="2205038"/>
          <p14:tracePt t="217507" x="6037263" y="2232025"/>
          <p14:tracePt t="217524" x="6045200" y="2241550"/>
          <p14:tracePt t="217540" x="6054725" y="2259013"/>
          <p14:tracePt t="217557" x="6054725" y="2268538"/>
          <p14:tracePt t="217574" x="6062663" y="2286000"/>
          <p14:tracePt t="217590" x="6072188" y="2295525"/>
          <p14:tracePt t="217607" x="6089650" y="2303463"/>
          <p14:tracePt t="217623" x="6108700" y="2330450"/>
          <p14:tracePt t="217650" x="6116638" y="2339975"/>
          <p14:tracePt t="217674" x="6126163" y="2347913"/>
          <p14:tracePt t="217698" x="6143625" y="2357438"/>
          <p14:tracePt t="217714" x="6153150" y="2374900"/>
          <p14:tracePt t="217730" x="6161088" y="2384425"/>
          <p14:tracePt t="217738" x="6170613" y="2393950"/>
          <p14:tracePt t="217746" x="6180138" y="2393950"/>
          <p14:tracePt t="217757" x="6188075" y="2393950"/>
          <p14:tracePt t="217773" x="6215063" y="2401888"/>
          <p14:tracePt t="217790" x="6251575" y="2419350"/>
          <p14:tracePt t="217810" x="6259513" y="2419350"/>
          <p14:tracePt t="217826" x="6269038" y="2419350"/>
          <p14:tracePt t="217842" x="6296025" y="2419350"/>
          <p14:tracePt t="217874" x="6303963" y="2419350"/>
          <p14:tracePt t="217898" x="6313488" y="2419350"/>
          <p14:tracePt t="217907" x="6323013" y="2419350"/>
          <p14:tracePt t="217914" x="6348413" y="2419350"/>
          <p14:tracePt t="217924" x="6357938" y="2419350"/>
          <p14:tracePt t="217940" x="6375400" y="2419350"/>
          <p14:tracePt t="217957" x="6402388" y="2438400"/>
          <p14:tracePt t="217974" x="6419850" y="2438400"/>
          <p14:tracePt t="217990" x="6429375" y="2438400"/>
          <p14:tracePt t="218007" x="6456363" y="2438400"/>
          <p14:tracePt t="218024" x="6465888" y="2438400"/>
          <p14:tracePt t="218042" x="6473825" y="2438400"/>
          <p14:tracePt t="218066" x="6483350" y="2438400"/>
          <p14:tracePt t="218075" x="6500813" y="2438400"/>
          <p14:tracePt t="218091" x="6510338" y="2438400"/>
          <p14:tracePt t="218123" x="6527800" y="2438400"/>
          <p14:tracePt t="218154" x="6537325" y="2438400"/>
          <p14:tracePt t="218186" x="6572250" y="2438400"/>
          <p14:tracePt t="218226" x="6581775" y="2438400"/>
          <p14:tracePt t="218234" x="6599238" y="2428875"/>
          <p14:tracePt t="218266" x="6608763" y="2411413"/>
          <p14:tracePt t="218274" x="6626225" y="2411413"/>
          <p14:tracePt t="218291" x="6643688" y="2411413"/>
          <p14:tracePt t="218298" x="6680200" y="2401888"/>
          <p14:tracePt t="218314" x="6697663" y="2393950"/>
          <p14:tracePt t="218330" x="6705600" y="2384425"/>
          <p14:tracePt t="218346" x="6715125" y="2374900"/>
          <p14:tracePt t="218357" x="6724650" y="2374900"/>
          <p14:tracePt t="218373" x="6742113" y="2357438"/>
          <p14:tracePt t="218390" x="6759575" y="2339975"/>
          <p14:tracePt t="218407" x="6777038" y="2330450"/>
          <p14:tracePt t="218424" x="6786563" y="2322513"/>
          <p14:tracePt t="218441" x="6796088" y="2312988"/>
          <p14:tracePt t="218457" x="6796088" y="2303463"/>
          <p14:tracePt t="218491" x="6796088" y="2286000"/>
          <p14:tracePt t="218508" x="6796088" y="2268538"/>
          <p14:tracePt t="218525" x="6796088" y="2251075"/>
          <p14:tracePt t="218541" x="6796088" y="2224088"/>
          <p14:tracePt t="218558" x="6796088" y="2197100"/>
          <p14:tracePt t="218574" x="6796088" y="2179638"/>
          <p14:tracePt t="218591" x="6796088" y="2143125"/>
          <p14:tracePt t="218608" x="6796088" y="2125663"/>
          <p14:tracePt t="218624" x="6796088" y="2089150"/>
          <p14:tracePt t="218642" x="6796088" y="2081213"/>
          <p14:tracePt t="218658" x="6796088" y="2071688"/>
          <p14:tracePt t="218675" x="6796088" y="2062163"/>
          <p14:tracePt t="218691" x="6786563" y="2044700"/>
          <p14:tracePt t="218708" x="6769100" y="2027238"/>
          <p14:tracePt t="218724" x="6751638" y="2017713"/>
          <p14:tracePt t="218741" x="6742113" y="2009775"/>
          <p14:tracePt t="218758" x="6732588" y="1990725"/>
          <p14:tracePt t="218774" x="6724650" y="1990725"/>
          <p14:tracePt t="218790" x="6688138" y="1973263"/>
          <p14:tracePt t="218807" x="6680200" y="1973263"/>
          <p14:tracePt t="218823" x="6643688" y="1965325"/>
          <p14:tracePt t="218840" x="6634163" y="1965325"/>
          <p14:tracePt t="218857" x="6616700" y="1965325"/>
          <p14:tracePt t="218874" x="6581775" y="1965325"/>
          <p14:tracePt t="218891" x="6562725" y="1955800"/>
          <p14:tracePt t="218907" x="6527800" y="1955800"/>
          <p14:tracePt t="218924" x="6510338" y="1955800"/>
          <p14:tracePt t="218940" x="6456363" y="1955800"/>
          <p14:tracePt t="218957" x="6402388" y="1955800"/>
          <p14:tracePt t="218974" x="6357938" y="1955800"/>
          <p14:tracePt t="218990" x="6313488" y="1955800"/>
          <p14:tracePt t="219007" x="6303963" y="1955800"/>
          <p14:tracePt t="219040" x="6296025" y="1955800"/>
          <p14:tracePt t="219074" x="6286500" y="1955800"/>
          <p14:tracePt t="219082" x="6269038" y="1955800"/>
          <p14:tracePt t="219098" x="6242050" y="1955800"/>
          <p14:tracePt t="219114" x="6232525" y="1965325"/>
          <p14:tracePt t="219124" x="6224588" y="1973263"/>
          <p14:tracePt t="219194" x="6205538" y="1973263"/>
          <p14:tracePt t="219210" x="6188075" y="1982788"/>
          <p14:tracePt t="219226" x="6180138" y="2000250"/>
          <p14:tracePt t="219234" x="6170613" y="2009775"/>
          <p14:tracePt t="219250" x="6143625" y="2027238"/>
          <p14:tracePt t="219346" x="6134100" y="2036763"/>
          <p14:tracePt t="219458" x="6126163" y="2054225"/>
          <p14:tracePt t="219466" x="6126163" y="2062163"/>
          <p14:tracePt t="219474" x="6116638" y="2071688"/>
          <p14:tracePt t="219491" x="6116638" y="2081213"/>
          <p14:tracePt t="219523" x="6116638" y="2089150"/>
          <p14:tracePt t="219546" x="6116638" y="2116138"/>
          <p14:tracePt t="219554" x="6116638" y="2125663"/>
          <p14:tracePt t="219570" x="6116638" y="2133600"/>
          <p14:tracePt t="219578" x="6116638" y="2143125"/>
          <p14:tracePt t="219590" x="6116638" y="2160588"/>
          <p14:tracePt t="219607" x="6116638" y="2170113"/>
          <p14:tracePt t="219623" x="6116638" y="2197100"/>
          <p14:tracePt t="219640" x="6116638" y="2214563"/>
          <p14:tracePt t="219657" x="6116638" y="2224088"/>
          <p14:tracePt t="219673" x="6116638" y="2232025"/>
          <p14:tracePt t="219690" x="6116638" y="2251075"/>
          <p14:tracePt t="219707" x="6116638" y="2268538"/>
          <p14:tracePt t="219738" x="6116638" y="2276475"/>
          <p14:tracePt t="219754" x="6116638" y="2286000"/>
          <p14:tracePt t="219794" x="6116638" y="2295525"/>
          <p14:tracePt t="219802" x="6116638" y="2312988"/>
          <p14:tracePt t="219834" x="6116638" y="2322513"/>
          <p14:tracePt t="219850" x="6126163" y="2330450"/>
          <p14:tracePt t="219866" x="6134100" y="2339975"/>
          <p14:tracePt t="219890" x="6143625" y="2347913"/>
          <p14:tracePt t="219922" x="6153150" y="2357438"/>
          <p14:tracePt t="219930" x="6161088" y="2366963"/>
          <p14:tracePt t="219946" x="6180138" y="2384425"/>
          <p14:tracePt t="219986" x="6188075" y="2384425"/>
          <p14:tracePt t="219994" x="6197600" y="2384425"/>
          <p14:tracePt t="220010" x="6205538" y="2384425"/>
          <p14:tracePt t="220026" x="6224588" y="2384425"/>
          <p14:tracePt t="220040" x="6242050" y="2384425"/>
          <p14:tracePt t="220057" x="6251575" y="2384425"/>
          <p14:tracePt t="220073" x="6276975" y="2384425"/>
          <p14:tracePt t="220090" x="6303963" y="2384425"/>
          <p14:tracePt t="220107" x="6313488" y="2384425"/>
          <p14:tracePt t="220123" x="6330950" y="2384425"/>
          <p14:tracePt t="220140" x="6348413" y="2384425"/>
          <p14:tracePt t="220157" x="6384925" y="2384425"/>
          <p14:tracePt t="220174" x="6402388" y="2384425"/>
          <p14:tracePt t="220191" x="6438900" y="2384425"/>
          <p14:tracePt t="220208" x="6456363" y="2384425"/>
          <p14:tracePt t="220224" x="6465888" y="2384425"/>
          <p14:tracePt t="220241" x="6491288" y="2384425"/>
          <p14:tracePt t="220258" x="6510338" y="2384425"/>
          <p14:tracePt t="220274" x="6545263" y="2384425"/>
          <p14:tracePt t="220291" x="6554788" y="2384425"/>
          <p14:tracePt t="220308" x="6562725" y="2384425"/>
          <p14:tracePt t="220341" x="6572250" y="2384425"/>
          <p14:tracePt t="220357" x="6599238" y="2384425"/>
          <p14:tracePt t="220386" x="6608763" y="2384425"/>
          <p14:tracePt t="220394" x="6616700" y="2384425"/>
          <p14:tracePt t="220418" x="6626225" y="2384425"/>
          <p14:tracePt t="220434" x="6643688" y="2384425"/>
          <p14:tracePt t="220466" x="6653213" y="2384425"/>
          <p14:tracePt t="220482" x="6670675" y="2384425"/>
          <p14:tracePt t="220490" x="6680200" y="2374900"/>
          <p14:tracePt t="220514" x="6697663" y="2374900"/>
          <p14:tracePt t="220523" x="6705600" y="2374900"/>
          <p14:tracePt t="220530" x="6732588" y="2366963"/>
          <p14:tracePt t="220546" x="6751638" y="2366963"/>
          <p14:tracePt t="220562" x="6769100" y="2357438"/>
          <p14:tracePt t="220594" x="6777038" y="2347913"/>
          <p14:tracePt t="220602" x="6786563" y="2339975"/>
          <p14:tracePt t="220634" x="6796088" y="2330450"/>
          <p14:tracePt t="220658" x="6804025" y="2312988"/>
          <p14:tracePt t="220674" x="6813550" y="2303463"/>
          <p14:tracePt t="220682" x="6813550" y="2295525"/>
          <p14:tracePt t="220707" x="6813550" y="2286000"/>
          <p14:tracePt t="220714" x="6813550" y="2276475"/>
          <p14:tracePt t="220724" x="6813550" y="2268538"/>
          <p14:tracePt t="220740" x="6813550" y="2241550"/>
          <p14:tracePt t="220757" x="6813550" y="2224088"/>
          <p14:tracePt t="220773" x="6813550" y="2179638"/>
          <p14:tracePt t="220790" x="6813550" y="2133600"/>
          <p14:tracePt t="220807" x="6813550" y="2116138"/>
          <p14:tracePt t="220823" x="6813550" y="2071688"/>
          <p14:tracePt t="220840" x="6804025" y="2044700"/>
          <p14:tracePt t="220857" x="6804025" y="2027238"/>
          <p14:tracePt t="220873" x="6804025" y="2017713"/>
          <p14:tracePt t="221386" x="6796088" y="2009775"/>
          <p14:tracePt t="221402" x="6769100" y="1990725"/>
          <p14:tracePt t="221426" x="6759575" y="1982788"/>
          <p14:tracePt t="221442" x="6751638" y="1982788"/>
          <p14:tracePt t="221466" x="6724650" y="1982788"/>
          <p14:tracePt t="221506" x="6715125" y="1982788"/>
          <p14:tracePt t="221514" x="6705600" y="1982788"/>
          <p14:tracePt t="221524" x="6697663" y="1982788"/>
          <p14:tracePt t="221540" x="6670675" y="1982788"/>
          <p14:tracePt t="221557" x="6643688" y="1982788"/>
          <p14:tracePt t="221573" x="6599238" y="1982788"/>
          <p14:tracePt t="221590" x="6572250" y="1982788"/>
          <p14:tracePt t="221607" x="6545263" y="1982788"/>
          <p14:tracePt t="221623" x="6518275" y="1965325"/>
          <p14:tracePt t="221640" x="6510338" y="1965325"/>
          <p14:tracePt t="221657" x="6483350" y="1965325"/>
          <p14:tracePt t="221674" x="6429375" y="1965325"/>
          <p14:tracePt t="221690" x="6402388" y="1965325"/>
          <p14:tracePt t="221707" x="6340475" y="1965325"/>
          <p14:tracePt t="221723" x="6296025" y="1965325"/>
          <p14:tracePt t="221740" x="6286500" y="1965325"/>
          <p14:tracePt t="221757" x="6242050" y="1965325"/>
          <p14:tracePt t="221773" x="6224588" y="1965325"/>
          <p14:tracePt t="221790" x="6170613" y="1973263"/>
          <p14:tracePt t="221807" x="6161088" y="1973263"/>
          <p14:tracePt t="221823" x="6153150" y="1973263"/>
          <p14:tracePt t="221840" x="6143625" y="1982788"/>
          <p14:tracePt t="221857" x="6134100" y="1982788"/>
          <p14:tracePt t="222138" x="6126163" y="2000250"/>
          <p14:tracePt t="222146" x="6126163" y="2017713"/>
          <p14:tracePt t="222156" x="6126163" y="2044700"/>
          <p14:tracePt t="222173" x="6116638" y="2071688"/>
          <p14:tracePt t="222190" x="6116638" y="2116138"/>
          <p14:tracePt t="222207" x="6116638" y="2160588"/>
          <p14:tracePt t="222223" x="6116638" y="2197100"/>
          <p14:tracePt t="222241" x="6116638" y="2224088"/>
          <p14:tracePt t="222257" x="6116638" y="2268538"/>
          <p14:tracePt t="222274" x="6116638" y="2322513"/>
          <p14:tracePt t="222290" x="6116638" y="2357438"/>
          <p14:tracePt t="222307" x="6116638" y="2401888"/>
          <p14:tracePt t="222323" x="6116638" y="2438400"/>
          <p14:tracePt t="222340" x="6116638" y="2455863"/>
          <p14:tracePt t="222357" x="6116638" y="2465388"/>
          <p14:tracePt t="222586" x="6116638" y="2473325"/>
          <p14:tracePt t="222658" x="6126163" y="2473325"/>
          <p14:tracePt t="222682" x="6134100" y="2473325"/>
          <p14:tracePt t="222722" x="6153150" y="2473325"/>
          <p14:tracePt t="222738" x="6170613" y="2473325"/>
          <p14:tracePt t="222762" x="6180138" y="2473325"/>
          <p14:tracePt t="222778" x="6188075" y="2473325"/>
          <p14:tracePt t="222794" x="6205538" y="2473325"/>
          <p14:tracePt t="222802" x="6215063" y="2473325"/>
          <p14:tracePt t="222810" x="6224588" y="2473325"/>
          <p14:tracePt t="222823" x="6242050" y="2473325"/>
          <p14:tracePt t="222840" x="6269038" y="2473325"/>
          <p14:tracePt t="222857" x="6276975" y="2473325"/>
          <p14:tracePt t="222873" x="6313488" y="2473325"/>
          <p14:tracePt t="222890" x="6340475" y="2473325"/>
          <p14:tracePt t="222907" x="6375400" y="2473325"/>
          <p14:tracePt t="222923" x="6402388" y="2455863"/>
          <p14:tracePt t="222940" x="6446838" y="2455863"/>
          <p14:tracePt t="222957" x="6456363" y="2455863"/>
          <p14:tracePt t="222974" x="6491288" y="2455863"/>
          <p14:tracePt t="222990" x="6500813" y="2455863"/>
          <p14:tracePt t="223007" x="6545263" y="2455863"/>
          <p14:tracePt t="223023" x="6554788" y="2455863"/>
          <p14:tracePt t="223040" x="6589713" y="2455863"/>
          <p14:tracePt t="223057" x="6599238" y="2455863"/>
          <p14:tracePt t="223058" x="6608763" y="2455863"/>
          <p14:tracePt t="223075" x="6616700" y="2455863"/>
          <p14:tracePt t="223091" x="6634163" y="2455863"/>
          <p14:tracePt t="223138" x="6653213" y="2455863"/>
          <p14:tracePt t="223418" x="6634163" y="2455863"/>
          <p14:tracePt t="223426" x="6581775" y="2482850"/>
          <p14:tracePt t="223434" x="6491288" y="2571750"/>
          <p14:tracePt t="223442" x="6429375" y="2633663"/>
          <p14:tracePt t="223457" x="6375400" y="2714625"/>
          <p14:tracePt t="223474" x="5973763" y="3062288"/>
          <p14:tracePt t="223491" x="5643563" y="3330575"/>
          <p14:tracePt t="223507" x="5286375" y="3652838"/>
          <p14:tracePt t="223523" x="4929188" y="3929063"/>
          <p14:tracePt t="223540" x="4616450" y="4160838"/>
          <p14:tracePt t="223556" x="4330700" y="4375150"/>
          <p14:tracePt t="223573" x="4133850" y="4518025"/>
          <p14:tracePt t="223590" x="4017963" y="4608513"/>
          <p14:tracePt t="223607" x="3830638" y="4697413"/>
          <p14:tracePt t="223623" x="3697288" y="4705350"/>
          <p14:tracePt t="223640" x="3536950" y="4776788"/>
          <p14:tracePt t="223657" x="3411538" y="4786313"/>
          <p14:tracePt t="223674" x="3152775" y="4894263"/>
          <p14:tracePt t="223690" x="2955925" y="5010150"/>
          <p14:tracePt t="223707" x="2813050" y="5126038"/>
          <p14:tracePt t="223723" x="2714625" y="5180013"/>
          <p14:tracePt t="223740" x="2652713" y="5205413"/>
          <p14:tracePt t="223757" x="2625725" y="5232400"/>
          <p14:tracePt t="223773" x="2608263" y="5251450"/>
          <p14:tracePt t="223790" x="2571750" y="5313363"/>
          <p14:tracePt t="223807" x="2527300" y="5375275"/>
          <p14:tracePt t="223824" x="2465388" y="5456238"/>
          <p14:tracePt t="223840" x="2330450" y="5589588"/>
          <p14:tracePt t="223857" x="2205038" y="5697538"/>
          <p14:tracePt t="223873" x="2098675" y="5803900"/>
          <p14:tracePt t="223890" x="2027238" y="5884863"/>
          <p14:tracePt t="223907" x="2027238" y="5911850"/>
          <p14:tracePt t="223923" x="2009775" y="5919788"/>
          <p14:tracePt t="223940" x="2000250" y="5938838"/>
          <p14:tracePt t="224010" x="2000250" y="5946775"/>
          <p14:tracePt t="224042" x="2000250" y="5965825"/>
          <p14:tracePt t="224050" x="2000250" y="5973763"/>
          <p14:tracePt t="224058" x="2000250" y="5983288"/>
          <p14:tracePt t="224074" x="2000250" y="6045200"/>
          <p14:tracePt t="224090" x="2000250" y="6089650"/>
          <p14:tracePt t="224107" x="2000250" y="6116638"/>
          <p14:tracePt t="224123" x="1990725" y="6134100"/>
          <p14:tracePt t="224140" x="1990725" y="6143625"/>
          <p14:tracePt t="224322" x="1990725" y="6161088"/>
          <p14:tracePt t="224410" x="2000250" y="6161088"/>
          <p14:tracePt t="224442" x="2009775" y="6161088"/>
          <p14:tracePt t="224458" x="2044700" y="6153150"/>
          <p14:tracePt t="224474" x="2054225" y="6153150"/>
          <p14:tracePt t="224490" x="2062163" y="6153150"/>
          <p14:tracePt t="224498" x="2089150" y="6153150"/>
          <p14:tracePt t="224508" x="2098675" y="6143625"/>
          <p14:tracePt t="224523" x="2116138" y="6143625"/>
          <p14:tracePt t="224540" x="2152650" y="6143625"/>
          <p14:tracePt t="224557" x="2232025" y="6134100"/>
          <p14:tracePt t="224573" x="2303463" y="6134100"/>
          <p14:tracePt t="224590" x="2393950" y="6134100"/>
          <p14:tracePt t="224607" x="2490788" y="6134100"/>
          <p14:tracePt t="224623" x="2562225" y="6116638"/>
          <p14:tracePt t="224640" x="2643188" y="6089650"/>
          <p14:tracePt t="224657" x="2670175" y="6089650"/>
          <p14:tracePt t="224673" x="2679700" y="6089650"/>
          <p14:tracePt t="224690" x="2687638" y="6089650"/>
          <p14:tracePt t="224707" x="2714625" y="6081713"/>
          <p14:tracePt t="224723" x="2776538" y="6081713"/>
          <p14:tracePt t="224740" x="2840038" y="6072188"/>
          <p14:tracePt t="224757" x="2901950" y="6054725"/>
          <p14:tracePt t="224773" x="2982913" y="6027738"/>
          <p14:tracePt t="224790" x="3062288" y="6000750"/>
          <p14:tracePt t="224807" x="3125788" y="5991225"/>
          <p14:tracePt t="225218" x="3152775" y="5991225"/>
          <p14:tracePt t="225226" x="3187700" y="5991225"/>
          <p14:tracePt t="225234" x="3224213" y="5991225"/>
          <p14:tracePt t="225242" x="3232150" y="5991225"/>
          <p14:tracePt t="225258" x="3259138" y="5991225"/>
          <p14:tracePt t="225274" x="3340100" y="5991225"/>
          <p14:tracePt t="225290" x="3357563" y="5991225"/>
          <p14:tracePt t="225307" x="3384550" y="5991225"/>
          <p14:tracePt t="225418" x="3394075" y="5991225"/>
          <p14:tracePt t="225434" x="3402013" y="5991225"/>
          <p14:tracePt t="225794" x="3411538" y="5991225"/>
          <p14:tracePt t="225834" x="3438525" y="5991225"/>
          <p14:tracePt t="225850" x="3446463" y="5991225"/>
          <p14:tracePt t="225866" x="3455988" y="5991225"/>
          <p14:tracePt t="225882" x="3465513" y="5991225"/>
          <p14:tracePt t="225922" x="3473450" y="5991225"/>
          <p14:tracePt t="225930" x="3482975" y="5991225"/>
          <p14:tracePt t="226266" x="3509963" y="5991225"/>
          <p14:tracePt t="226274" x="3517900" y="5991225"/>
          <p14:tracePt t="226282" x="3536950" y="5991225"/>
          <p14:tracePt t="226298" x="3544888" y="5991225"/>
          <p14:tracePt t="226314" x="3554413" y="5991225"/>
          <p14:tracePt t="227130" x="3571875" y="5991225"/>
          <p14:tracePt t="227139" x="3598863" y="5991225"/>
          <p14:tracePt t="227146" x="3679825" y="5965825"/>
          <p14:tracePt t="227156" x="3786188" y="5911850"/>
          <p14:tracePt t="227173" x="4044950" y="5759450"/>
          <p14:tracePt t="227190" x="4286250" y="5572125"/>
          <p14:tracePt t="227207" x="4572000" y="5303838"/>
          <p14:tracePt t="227223" x="5116513" y="4768850"/>
          <p14:tracePt t="227240" x="5537200" y="4384675"/>
          <p14:tracePt t="227256" x="5938838" y="4010025"/>
          <p14:tracePt t="227274" x="6296025" y="3608388"/>
          <p14:tracePt t="227290" x="6599238" y="3143250"/>
          <p14:tracePt t="227307" x="6715125" y="2894013"/>
          <p14:tracePt t="227323" x="6759575" y="2732088"/>
          <p14:tracePt t="227340" x="6759575" y="2652713"/>
          <p14:tracePt t="227356" x="6759575" y="2608263"/>
          <p14:tracePt t="227373" x="6759575" y="2589213"/>
          <p14:tracePt t="227406" x="6759575" y="2581275"/>
          <p14:tracePt t="227442" x="6732588" y="2571750"/>
          <p14:tracePt t="227474" x="6732588" y="2544763"/>
          <p14:tracePt t="227482" x="6732588" y="2509838"/>
          <p14:tracePt t="227491" x="6742113" y="2465388"/>
          <p14:tracePt t="227507" x="6759575" y="2438400"/>
          <p14:tracePt t="227523" x="6759575" y="2419350"/>
          <p14:tracePt t="227570" x="6759575" y="2411413"/>
          <p14:tracePt t="228770" x="6751638" y="2411413"/>
          <p14:tracePt t="228810" x="6742113" y="2401888"/>
          <p14:tracePt t="230682" x="6715125" y="2401888"/>
          <p14:tracePt t="230690" x="6705600" y="2401888"/>
          <p14:tracePt t="230698" x="6688138" y="2401888"/>
          <p14:tracePt t="230707" x="6661150" y="2401888"/>
          <p14:tracePt t="230723" x="6643688" y="2401888"/>
          <p14:tracePt t="230740" x="6643688" y="2438400"/>
          <p14:tracePt t="231138" x="6634163" y="2438400"/>
          <p14:tracePt t="231146" x="6626225" y="2428875"/>
          <p14:tracePt t="231156" x="6616700" y="2411413"/>
          <p14:tracePt t="231173" x="6589713" y="2401888"/>
          <p14:tracePt t="231207" x="6581775" y="2401888"/>
          <p14:tracePt t="231234" x="6572250" y="2393950"/>
          <p14:tracePt t="231274" x="6562725" y="2384425"/>
          <p14:tracePt t="231290" x="6554788" y="2384425"/>
          <p14:tracePt t="231307" x="6545263" y="2384425"/>
          <p14:tracePt t="232106" x="6554788" y="2384425"/>
          <p14:tracePt t="232130" x="6562725" y="2384425"/>
          <p14:tracePt t="232146" x="6599238" y="2384425"/>
          <p14:tracePt t="232154" x="6608763" y="2384425"/>
          <p14:tracePt t="232162" x="6643688" y="2384425"/>
          <p14:tracePt t="232173" x="6653213" y="2384425"/>
          <p14:tracePt t="232190" x="6670675" y="2384425"/>
          <p14:tracePt t="232206" x="6715125" y="2384425"/>
          <p14:tracePt t="232240" x="6724650" y="2384425"/>
          <p14:tracePt t="232258" x="6751638" y="2384425"/>
          <p14:tracePt t="232275" x="6759575" y="2384425"/>
          <p14:tracePt t="232306" x="6769100" y="2384425"/>
          <p14:tracePt t="232314" x="6804025" y="2384425"/>
          <p14:tracePt t="232394" x="6813550" y="2374900"/>
          <p14:tracePt t="232450" x="6823075" y="2374900"/>
          <p14:tracePt t="232482" x="6848475" y="2366963"/>
          <p14:tracePt t="232506" x="6858000" y="2366963"/>
          <p14:tracePt t="232546" x="6867525" y="2366963"/>
          <p14:tracePt t="232570" x="6875463" y="2357438"/>
          <p14:tracePt t="232634" x="6875463" y="2339975"/>
          <p14:tracePt t="232642" x="6884988" y="2330450"/>
          <p14:tracePt t="232714" x="6884988" y="2322513"/>
          <p14:tracePt t="232746" x="6884988" y="2312988"/>
          <p14:tracePt t="232818" x="6875463" y="2312988"/>
          <p14:tracePt t="233146" x="6867525" y="2312988"/>
          <p14:tracePt t="233314" x="6858000" y="2312988"/>
          <p14:tracePt t="233338" x="6858000" y="2322513"/>
          <p14:tracePt t="233794" x="6858000" y="2330450"/>
          <p14:tracePt t="233818" x="6867525" y="2330450"/>
          <p14:tracePt t="233842" x="6875463" y="2330450"/>
          <p14:tracePt t="233850" x="6884988" y="2330450"/>
          <p14:tracePt t="233866" x="6911975" y="2330450"/>
          <p14:tracePt t="233882" x="6929438" y="2330450"/>
          <p14:tracePt t="233891" x="6938963" y="2330450"/>
          <p14:tracePt t="233907" x="6965950" y="2330450"/>
          <p14:tracePt t="233962" x="6973888" y="2330450"/>
          <p14:tracePt t="234002" x="6983413" y="2330450"/>
          <p14:tracePt t="234018" x="6991350" y="2330450"/>
          <p14:tracePt t="234034" x="7018338" y="2330450"/>
          <p14:tracePt t="234042" x="7027863" y="2330450"/>
          <p14:tracePt t="234538" x="7010400" y="2330450"/>
          <p14:tracePt t="234546" x="6991350" y="2330450"/>
          <p14:tracePt t="234562" x="6983413" y="2330450"/>
          <p14:tracePt t="234573" x="6973888" y="2330450"/>
          <p14:tracePt t="234589" x="6938963" y="2330450"/>
          <p14:tracePt t="234606" x="6911975" y="2347913"/>
          <p14:tracePt t="234650" x="6902450" y="2347913"/>
          <p14:tracePt t="234730" x="6884988" y="2347913"/>
          <p14:tracePt t="235146" x="6911975" y="2330450"/>
          <p14:tracePt t="235154" x="6919913" y="2330450"/>
          <p14:tracePt t="235170" x="6929438" y="2330450"/>
          <p14:tracePt t="235178" x="6938963" y="2330450"/>
          <p14:tracePt t="235190" x="6956425" y="2330450"/>
          <p14:tracePt t="235206" x="6973888" y="2330450"/>
          <p14:tracePt t="235223" x="6983413" y="2330450"/>
          <p14:tracePt t="235239" x="6991350" y="2330450"/>
          <p14:tracePt t="235256" x="7010400" y="2330450"/>
          <p14:tracePt t="235273" x="7018338" y="2330450"/>
          <p14:tracePt t="235298" x="7037388" y="2330450"/>
          <p14:tracePt t="236418" x="7027863" y="2322513"/>
          <p14:tracePt t="236490" x="7018338" y="2322513"/>
          <p14:tracePt t="236506" x="7010400" y="2322513"/>
          <p14:tracePt t="236530" x="6991350" y="2322513"/>
          <p14:tracePt t="236562" x="6983413" y="2322513"/>
          <p14:tracePt t="236611" x="6965950" y="2322513"/>
          <p14:tracePt t="236642" x="6938963" y="2322513"/>
          <p14:tracePt t="236658" x="6919913" y="2322513"/>
          <p14:tracePt t="236666" x="6911975" y="2322513"/>
          <p14:tracePt t="236690" x="6902450" y="2322513"/>
          <p14:tracePt t="237690" x="6867525" y="2322513"/>
          <p14:tracePt t="237706" x="6848475" y="2322513"/>
          <p14:tracePt t="237723" x="6813550" y="2322513"/>
          <p14:tracePt t="237730" x="6786563" y="2322513"/>
          <p14:tracePt t="237740" x="6751638" y="2322513"/>
          <p14:tracePt t="237756" x="6688138" y="2339975"/>
          <p14:tracePt t="237773" x="6626225" y="2339975"/>
          <p14:tracePt t="237789" x="6581775" y="2339975"/>
          <p14:tracePt t="237806" x="6500813" y="2339975"/>
          <p14:tracePt t="237823" x="6438900" y="2339975"/>
          <p14:tracePt t="237839" x="6384925" y="2339975"/>
          <p14:tracePt t="237856" x="6303963" y="2339975"/>
          <p14:tracePt t="237872" x="6242050" y="2330450"/>
          <p14:tracePt t="237889" x="6232525" y="2330450"/>
          <p14:tracePt t="238922" x="6224588" y="2322513"/>
          <p14:tracePt t="239106" x="6232525" y="2322513"/>
          <p14:tracePt t="239122" x="6242050" y="2322513"/>
          <p14:tracePt t="239394" x="6251575" y="2322513"/>
          <p14:tracePt t="239426" x="6269038" y="2322513"/>
          <p14:tracePt t="239514" x="6286500" y="2322513"/>
          <p14:tracePt t="239586" x="6296025" y="2322513"/>
          <p14:tracePt t="240338" x="6303963" y="2322513"/>
          <p14:tracePt t="240594" x="6313488" y="2322513"/>
          <p14:tracePt t="240658" x="6340475" y="2322513"/>
          <p14:tracePt t="240714" x="6348413" y="2322513"/>
          <p14:tracePt t="240722" x="6357938" y="2322513"/>
          <p14:tracePt t="240730" x="6367463" y="2322513"/>
          <p14:tracePt t="240762" x="6394450" y="2322513"/>
          <p14:tracePt t="240770" x="6411913" y="2339975"/>
          <p14:tracePt t="240778" x="6429375" y="2347913"/>
          <p14:tracePt t="240794" x="6446838" y="2347913"/>
          <p14:tracePt t="240806" x="6456363" y="2347913"/>
          <p14:tracePt t="240822" x="6500813" y="2357438"/>
          <p14:tracePt t="240839" x="6527800" y="2357438"/>
          <p14:tracePt t="240856" x="6554788" y="2357438"/>
          <p14:tracePt t="240946" x="6562725" y="2357438"/>
          <p14:tracePt t="242522" x="6581775" y="2357438"/>
          <p14:tracePt t="242538" x="6589713" y="2357438"/>
          <p14:tracePt t="242555" x="6608763" y="2357438"/>
          <p14:tracePt t="242570" x="6616700" y="2357438"/>
          <p14:tracePt t="242578" x="6643688" y="2384425"/>
          <p14:tracePt t="242589" x="6680200" y="2384425"/>
          <p14:tracePt t="242606" x="6724650" y="2393950"/>
          <p14:tracePt t="242622" x="6759575" y="2393950"/>
          <p14:tracePt t="242639" x="6867525" y="2419350"/>
          <p14:tracePt t="242656" x="6965950" y="2465388"/>
          <p14:tracePt t="242672" x="7081838" y="2490788"/>
          <p14:tracePt t="242690" x="7197725" y="2517775"/>
          <p14:tracePt t="242706" x="7286625" y="2544763"/>
          <p14:tracePt t="242723" x="7412038" y="2562225"/>
          <p14:tracePt t="242739" x="7545388" y="2562225"/>
          <p14:tracePt t="242756" x="7732713" y="2562225"/>
          <p14:tracePt t="242772" x="8018463" y="2562225"/>
          <p14:tracePt t="242789" x="8323263" y="2562225"/>
          <p14:tracePt t="242806" x="8680450" y="2562225"/>
          <p14:tracePt t="242822" x="9153525" y="2562225"/>
          <p14:tracePt t="242839" x="9705975" y="2562225"/>
          <p14:tracePt t="242856" x="10126663" y="2562225"/>
          <p14:tracePt t="242872" x="10412413" y="2562225"/>
          <p14:tracePt t="242890" x="10653713" y="2562225"/>
          <p14:tracePt t="242906" x="10991850" y="2581275"/>
          <p14:tracePt t="242923" x="11109325" y="2608263"/>
          <p14:tracePt t="242939" x="11215688" y="2616200"/>
          <p14:tracePt t="242956" x="11323638" y="2616200"/>
          <p14:tracePt t="242972" x="11403013" y="2633663"/>
          <p14:tracePt t="244178" x="11385550" y="2633663"/>
          <p14:tracePt t="244314" x="11376025" y="2633663"/>
          <p14:tracePt t="244330" x="11358563" y="2608263"/>
          <p14:tracePt t="244346" x="11349038" y="2608263"/>
          <p14:tracePt t="244370" x="11341100" y="2608263"/>
          <p14:tracePt t="244378" x="11314113" y="2608263"/>
          <p14:tracePt t="244394" x="11304588" y="2608263"/>
          <p14:tracePt t="244405" x="11296650" y="2608263"/>
          <p14:tracePt t="244423" x="11287125" y="2608263"/>
          <p14:tracePt t="244439" x="11225213" y="2608263"/>
          <p14:tracePt t="244456" x="11206163" y="2608263"/>
          <p14:tracePt t="244472" x="11180763" y="2608263"/>
          <p14:tracePt t="244489" x="11161713" y="2608263"/>
          <p14:tracePt t="244505" x="11144250" y="2608263"/>
          <p14:tracePt t="244522" x="11134725" y="2608263"/>
          <p14:tracePt t="244586" x="11126788" y="2608263"/>
          <p14:tracePt t="244610" x="11109325" y="2608263"/>
          <p14:tracePt t="244618" x="11090275" y="2608263"/>
          <p14:tracePt t="245594" x="11082338" y="2608263"/>
          <p14:tracePt t="245602" x="11055350" y="2608263"/>
          <p14:tracePt t="245610" x="11001375" y="2608263"/>
          <p14:tracePt t="245622" x="10947400" y="2608263"/>
          <p14:tracePt t="245639" x="10858500" y="2608263"/>
          <p14:tracePt t="245656" x="10715625" y="2608263"/>
          <p14:tracePt t="245672" x="10518775" y="2608263"/>
          <p14:tracePt t="245690" x="10252075" y="2589213"/>
          <p14:tracePt t="245706" x="9617075" y="2571750"/>
          <p14:tracePt t="245723" x="9117013" y="2544763"/>
          <p14:tracePt t="245739" x="8537575" y="2544763"/>
          <p14:tracePt t="245755" x="7983538" y="2544763"/>
          <p14:tracePt t="245772" x="7456488" y="2544763"/>
          <p14:tracePt t="245789" x="7010400" y="2544763"/>
          <p14:tracePt t="245806" x="6554788" y="2509838"/>
          <p14:tracePt t="245822" x="6215063" y="2455863"/>
          <p14:tracePt t="245839" x="6000750" y="2455863"/>
          <p14:tracePt t="245855" x="5991225" y="2455863"/>
          <p14:tracePt t="246026" x="5956300" y="2455863"/>
          <p14:tracePt t="246034" x="5919788" y="2455863"/>
          <p14:tracePt t="246042" x="5822950" y="2438400"/>
          <p14:tracePt t="246055" x="5724525" y="2384425"/>
          <p14:tracePt t="246072" x="5340350" y="2108200"/>
          <p14:tracePt t="246089" x="4965700" y="1911350"/>
          <p14:tracePt t="246106" x="4375150" y="1679575"/>
          <p14:tracePt t="246123" x="3527425" y="1330325"/>
          <p14:tracePt t="246139" x="3133725" y="1196975"/>
          <p14:tracePt t="246156" x="2946400" y="1116013"/>
          <p14:tracePt t="246172" x="2776538" y="990600"/>
          <p14:tracePt t="246189" x="2759075" y="946150"/>
          <p14:tracePt t="246205" x="2724150" y="866775"/>
          <p14:tracePt t="246222" x="2697163" y="803275"/>
          <p14:tracePt t="246239" x="2670175" y="758825"/>
          <p14:tracePt t="246255" x="2643188" y="723900"/>
          <p14:tracePt t="246272" x="2625725" y="679450"/>
          <p14:tracePt t="246289" x="2598738" y="652463"/>
          <p14:tracePt t="246306" x="2490788" y="598488"/>
          <p14:tracePt t="246323" x="2393950" y="571500"/>
          <p14:tracePt t="246339" x="2295525" y="517525"/>
          <p14:tracePt t="246355" x="2143125" y="465138"/>
          <p14:tracePt t="246372" x="2009775" y="438150"/>
          <p14:tracePt t="246389" x="1847850" y="393700"/>
          <p14:tracePt t="246405" x="1697038" y="357188"/>
          <p14:tracePt t="246422" x="1598613" y="322263"/>
          <p14:tracePt t="246439" x="1562100" y="295275"/>
          <p14:tracePt t="246455" x="1527175" y="258763"/>
          <p14:tracePt t="246472" x="1509713" y="241300"/>
          <p14:tracePt t="247538" x="1446213" y="1079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9530"/>
            <a:ext cx="111893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Quiz </a:t>
            </a:r>
            <a:r>
              <a:rPr lang="en-US" sz="21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3597" y="585028"/>
            <a:ext cx="69144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NMOS FETs Q1 and Q2 are depicted in the Figure. The current I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0.5mA for both transistors, and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1V for Q1 and Q2. The value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4k</a:t>
            </a:r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100V for Q1 and Q2.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name of this circuit?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o1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o2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 small signal equivalent circuit. Compute G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R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romanLcParenR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voltage gain </a:t>
            </a:r>
            <a:r>
              <a:rPr lang="en-US" alt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/v</a:t>
            </a:r>
            <a:r>
              <a:rPr lang="en-US" alt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597" y="5105667"/>
            <a:ext cx="946335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submit your solution not later than March 20, 2020.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submit through Blackboard as informed by Mr.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Blackboard announcement.</a:t>
            </a:r>
          </a:p>
          <a:p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49" y="481828"/>
            <a:ext cx="3352381" cy="42653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26265" y="559409"/>
            <a:ext cx="98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voltage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07236" y="2601713"/>
            <a:ext cx="40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135385" y="2370800"/>
            <a:ext cx="74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35175" y="3450587"/>
            <a:ext cx="55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95250" y="4100807"/>
            <a:ext cx="10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Negative voltage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95805" y="3551650"/>
            <a:ext cx="40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818664" y="2886439"/>
            <a:ext cx="40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806619" y="3827614"/>
            <a:ext cx="40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55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693</Words>
  <Application>Microsoft Office PowerPoint</Application>
  <PresentationFormat>Widescreen</PresentationFormat>
  <Paragraphs>56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Increasing the Gain of the Basic Cell</vt:lpstr>
      <vt:lpstr>Increasing the Gain of the Basic Cell</vt:lpstr>
      <vt:lpstr>The Cascode Amplifier</vt:lpstr>
      <vt:lpstr>The Cascode Amplifier</vt:lpstr>
      <vt:lpstr>The MOS Cascode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35</cp:revision>
  <dcterms:created xsi:type="dcterms:W3CDTF">2020-03-05T02:18:58Z</dcterms:created>
  <dcterms:modified xsi:type="dcterms:W3CDTF">2020-03-05T14:24:48Z</dcterms:modified>
</cp:coreProperties>
</file>